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15401-E1F0-422F-BDE9-F3105EE4C965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19A-D8ED-444F-B6CF-DA1EEDBBC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15401-E1F0-422F-BDE9-F3105EE4C965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19A-D8ED-444F-B6CF-DA1EEDBBC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15401-E1F0-422F-BDE9-F3105EE4C965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19A-D8ED-444F-B6CF-DA1EEDBBC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15401-E1F0-422F-BDE9-F3105EE4C965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19A-D8ED-444F-B6CF-DA1EEDBBC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15401-E1F0-422F-BDE9-F3105EE4C965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19A-D8ED-444F-B6CF-DA1EEDBBC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15401-E1F0-422F-BDE9-F3105EE4C965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19A-D8ED-444F-B6CF-DA1EEDBBC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15401-E1F0-422F-BDE9-F3105EE4C965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19A-D8ED-444F-B6CF-DA1EEDBBC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15401-E1F0-422F-BDE9-F3105EE4C965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19A-D8ED-444F-B6CF-DA1EEDBBC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15401-E1F0-422F-BDE9-F3105EE4C965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19A-D8ED-444F-B6CF-DA1EEDBBC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15401-E1F0-422F-BDE9-F3105EE4C965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19A-D8ED-444F-B6CF-DA1EEDBBC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15401-E1F0-422F-BDE9-F3105EE4C965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19A-D8ED-444F-B6CF-DA1EEDBBC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15401-E1F0-422F-BDE9-F3105EE4C965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3219A-D8ED-444F-B6CF-DA1EEDBBC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5"/>
          <p:cNvSpPr>
            <a:spLocks noGrp="1"/>
          </p:cNvSpPr>
          <p:nvPr>
            <p:ph type="ctrTitle"/>
          </p:nvPr>
        </p:nvSpPr>
        <p:spPr>
          <a:xfrm>
            <a:off x="285750" y="5143500"/>
            <a:ext cx="8572500" cy="566738"/>
          </a:xfrm>
        </p:spPr>
        <p:txBody>
          <a:bodyPr anchor="b">
            <a:normAutofit/>
            <a:sp3d prstMaterial="softEdge">
              <a:bevelT w="25400" h="25400"/>
            </a:sp3d>
          </a:bodyPr>
          <a:lstStyle/>
          <a:p>
            <a:pPr eaLnBrk="1" hangingPunct="1">
              <a:defRPr/>
            </a:pPr>
            <a:endParaRPr lang="ru-RU" sz="2300" b="1" smtClean="0">
              <a:effectLst>
                <a:outerShdw blurRad="38100" dist="38100" dir="2700000" algn="tl">
                  <a:srgbClr val="000000"/>
                </a:outerShdw>
              </a:effectLst>
              <a:latin typeface="Segoe Script" pitchFamily="34" charset="0"/>
            </a:endParaRPr>
          </a:p>
        </p:txBody>
      </p:sp>
      <p:sp>
        <p:nvSpPr>
          <p:cNvPr id="6147" name="Рисунок 6"/>
          <p:cNvSpPr>
            <a:spLocks noGrp="1" noTextEdit="1"/>
          </p:cNvSpPr>
          <p:nvPr>
            <p:ph type="subTitle" idx="1"/>
          </p:nvPr>
        </p:nvSpPr>
        <p:spPr>
          <a:xfrm>
            <a:off x="285750" y="928688"/>
            <a:ext cx="8643938" cy="4114800"/>
          </a:xfrm>
          <a:solidFill>
            <a:schemeClr val="bg1"/>
          </a:solidFill>
          <a:ln w="55000" cap="flat" cmpd="thickThin" algn="ctr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8" name="Номер слайда 1"/>
          <p:cNvSpPr txBox="1">
            <a:spLocks noGrp="1"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Font typeface="Times New Roman" pitchFamily="18" charset="0"/>
              <a:buNone/>
            </a:pPr>
            <a:fld id="{8E75A1D3-474F-4B5F-8AF3-5DC71C8998D4}" type="slidenum">
              <a:rPr lang="ru-RU" sz="1000">
                <a:ea typeface="Arial Unicode MS" pitchFamily="34" charset="-128"/>
                <a:cs typeface="Arial Unicode MS" pitchFamily="34" charset="-128"/>
              </a:rPr>
              <a:pPr algn="r" eaLnBrk="1" hangingPunct="1">
                <a:buFont typeface="Times New Roman" pitchFamily="18" charset="0"/>
                <a:buNone/>
              </a:pPr>
              <a:t>1</a:t>
            </a:fld>
            <a:endParaRPr lang="ru-RU" sz="1000"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149" name="Рисунок 2" descr="demi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063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gradFill flip="none"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215063"/>
            <a:ext cx="9144000" cy="642937"/>
          </a:xfrm>
          <a:prstGeom prst="rect">
            <a:avLst/>
          </a:prstGeom>
          <a:gradFill flip="none"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11956396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0"/>
            <a:ext cx="47863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Опасней всех она в реке,</a:t>
            </a:r>
            <a:br>
              <a:rPr lang="ru-RU" sz="2800" dirty="0" smtClean="0"/>
            </a:br>
            <a:r>
              <a:rPr lang="ru-RU" sz="2800" dirty="0" smtClean="0"/>
              <a:t>Хитра, прожорлива, сильна,</a:t>
            </a:r>
            <a:br>
              <a:rPr lang="ru-RU" sz="2800" dirty="0" smtClean="0"/>
            </a:br>
            <a:r>
              <a:rPr lang="ru-RU" sz="2800" dirty="0" smtClean="0"/>
              <a:t>Притом — такая злюка!</a:t>
            </a:r>
            <a:br>
              <a:rPr lang="ru-RU" sz="2800" dirty="0" smtClean="0"/>
            </a:br>
            <a:r>
              <a:rPr lang="ru-RU" sz="2800" dirty="0" smtClean="0"/>
              <a:t>Конечно, это…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42886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Не боится он лозинки, 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Ест хозяйские ботинки: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Лает громко, как звонок –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Это маленький</a:t>
            </a:r>
          </a:p>
        </p:txBody>
      </p:sp>
      <p:pic>
        <p:nvPicPr>
          <p:cNvPr id="11266" name="Picture 2" descr="http://www.numama.ru/images/schen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428868"/>
            <a:ext cx="3143272" cy="18669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8" y="464344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На репье он очень ловко 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Треплет цепкие головки, 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Сыплет семечки на пол 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Птичка бойкая …</a:t>
            </a:r>
          </a:p>
        </p:txBody>
      </p:sp>
      <p:pic>
        <p:nvPicPr>
          <p:cNvPr id="11268" name="Picture 4" descr="http://im6-tub-ru.yandex.net/i?id=347817957-35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0"/>
            <a:ext cx="3048008" cy="1785926"/>
          </a:xfrm>
          <a:prstGeom prst="rect">
            <a:avLst/>
          </a:prstGeom>
          <a:noFill/>
        </p:spPr>
      </p:pic>
      <p:pic>
        <p:nvPicPr>
          <p:cNvPr id="11270" name="Picture 6" descr="http://im2-tub-ru.yandex.net/i?id=182153270-13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4572008"/>
            <a:ext cx="3143272" cy="2143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5-tub-ru.yandex.net/i?id=42889243-4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14356"/>
            <a:ext cx="3143272" cy="2714634"/>
          </a:xfrm>
          <a:prstGeom prst="rect">
            <a:avLst/>
          </a:prstGeom>
          <a:noFill/>
        </p:spPr>
      </p:pic>
      <p:pic>
        <p:nvPicPr>
          <p:cNvPr id="14340" name="Picture 4" descr="http://im1-tub-ru.yandex.net/i?id=291164687-69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714356"/>
            <a:ext cx="3000396" cy="271464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4857760"/>
            <a:ext cx="928694" cy="64294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4857760"/>
            <a:ext cx="857256" cy="64294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4857760"/>
            <a:ext cx="100013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071802" y="4857760"/>
            <a:ext cx="857256" cy="64294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14876" y="4857760"/>
            <a:ext cx="928694" cy="64294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643570" y="4857760"/>
            <a:ext cx="928694" cy="64294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572264" y="4857760"/>
            <a:ext cx="85725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429520" y="4857760"/>
            <a:ext cx="785818" cy="64294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215338" y="4857760"/>
            <a:ext cx="78581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41.radikal.ru/i093/1009/8d/1239b41fbd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001156" cy="6715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97370"/>
          </a:xfrm>
        </p:spPr>
        <p:txBody>
          <a:bodyPr>
            <a:noAutofit/>
          </a:bodyPr>
          <a:lstStyle/>
          <a:p>
            <a:r>
              <a:rPr lang="ru-RU" sz="9600" dirty="0" err="1">
                <a:solidFill>
                  <a:srgbClr val="00B050"/>
                </a:solidFill>
              </a:rPr>
              <a:t>щ</a:t>
            </a:r>
            <a:r>
              <a:rPr lang="ru-RU" sz="9600" dirty="0" err="1" smtClean="0"/>
              <a:t>а</a:t>
            </a:r>
            <a:r>
              <a:rPr lang="ru-RU" sz="9600" dirty="0" smtClean="0"/>
              <a:t> -</a:t>
            </a:r>
            <a:r>
              <a:rPr lang="ru-RU" sz="9600" dirty="0" smtClean="0">
                <a:solidFill>
                  <a:srgbClr val="00B050"/>
                </a:solidFill>
              </a:rPr>
              <a:t> </a:t>
            </a:r>
            <a:r>
              <a:rPr lang="ru-RU" sz="9600" dirty="0" err="1" smtClean="0">
                <a:solidFill>
                  <a:srgbClr val="00B050"/>
                </a:solidFill>
              </a:rPr>
              <a:t>щ</a:t>
            </a:r>
            <a:r>
              <a:rPr lang="ru-RU" sz="9600" dirty="0" err="1" smtClean="0"/>
              <a:t>у</a:t>
            </a:r>
            <a:r>
              <a:rPr lang="ru-RU" sz="9600" dirty="0" smtClean="0"/>
              <a:t>  -</a:t>
            </a:r>
            <a:r>
              <a:rPr lang="ru-RU" sz="9600" dirty="0" smtClean="0">
                <a:solidFill>
                  <a:srgbClr val="00B050"/>
                </a:solidFill>
              </a:rPr>
              <a:t>  щ</a:t>
            </a:r>
            <a:r>
              <a:rPr lang="ru-RU" sz="9600" dirty="0" smtClean="0"/>
              <a:t>и-</a:t>
            </a:r>
            <a:r>
              <a:rPr lang="ru-RU" sz="9600" dirty="0" smtClean="0">
                <a:solidFill>
                  <a:srgbClr val="00B050"/>
                </a:solidFill>
              </a:rPr>
              <a:t>   </a:t>
            </a:r>
            <a:r>
              <a:rPr lang="ru-RU" sz="9600" dirty="0" err="1" smtClean="0">
                <a:solidFill>
                  <a:srgbClr val="00B050"/>
                </a:solidFill>
              </a:rPr>
              <a:t>щ</a:t>
            </a:r>
            <a:r>
              <a:rPr lang="ru-RU" sz="9600" dirty="0" err="1" smtClean="0"/>
              <a:t>ё</a:t>
            </a:r>
            <a:r>
              <a:rPr lang="ru-RU" sz="9600" dirty="0" smtClean="0"/>
              <a:t>  -</a:t>
            </a:r>
            <a:r>
              <a:rPr lang="ru-RU" sz="9600" dirty="0" smtClean="0">
                <a:solidFill>
                  <a:srgbClr val="00B050"/>
                </a:solidFill>
              </a:rPr>
              <a:t>    </a:t>
            </a:r>
            <a:r>
              <a:rPr lang="ru-RU" sz="9600" dirty="0" err="1" smtClean="0">
                <a:solidFill>
                  <a:srgbClr val="00B050"/>
                </a:solidFill>
              </a:rPr>
              <a:t>щ</a:t>
            </a:r>
            <a:r>
              <a:rPr lang="ru-RU" sz="9600" dirty="0" err="1" smtClean="0"/>
              <a:t>е</a:t>
            </a:r>
            <a:endParaRPr lang="ru-RU" sz="9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:\страницы\SCX-3200_20131206_152925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71528"/>
            <a:ext cx="9144000" cy="76914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:\страницы\SCX-3200_20131206_152954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429784" cy="8262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htmlimg2.scribdassets.com/8ub6gx0xshlmlo/images/21-b77a82fb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-142900"/>
            <a:ext cx="8643966" cy="649015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143504" y="1643050"/>
            <a:ext cx="12426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Мне было </a:t>
            </a:r>
          </a:p>
          <a:p>
            <a:r>
              <a:rPr lang="ru-RU" dirty="0" smtClean="0"/>
              <a:t>интересно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4000504"/>
            <a:ext cx="2000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Мне было</a:t>
            </a:r>
          </a:p>
          <a:p>
            <a:r>
              <a:rPr lang="ru-RU" dirty="0" smtClean="0"/>
              <a:t> трудно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5500702"/>
            <a:ext cx="1313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 Я научился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786578" y="5072074"/>
            <a:ext cx="1952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Мне понравилось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34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ща - щу  -  щи-   щё  -    ще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</cp:revision>
  <dcterms:created xsi:type="dcterms:W3CDTF">2013-12-08T14:41:50Z</dcterms:created>
  <dcterms:modified xsi:type="dcterms:W3CDTF">2014-04-27T10:04:01Z</dcterms:modified>
</cp:coreProperties>
</file>