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7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7F09-D305-450D-A74F-43AB0428E9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4BC11-7FA2-45C4-8266-217DDF31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1C67A-464E-48F3-B37F-AB04EC42D6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E0F35-329A-44CF-AE8C-FA39861DFC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5C90-3346-4EC6-B35E-0FB7346F646B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CA9C0-F490-4BBE-9B46-E76CDCBB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1844824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Почему нужно мыть руки 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</a:rPr>
              <a:t>и</a:t>
            </a:r>
            <a:r>
              <a:rPr lang="ru-RU" sz="3200" b="1" dirty="0" smtClean="0">
                <a:solidFill>
                  <a:srgbClr val="003399"/>
                </a:solidFill>
              </a:rPr>
              <a:t> чистить зубы.</a:t>
            </a:r>
            <a:endParaRPr lang="ru-RU" sz="3200" b="1" dirty="0">
              <a:solidFill>
                <a:srgbClr val="003399"/>
              </a:solidFill>
            </a:endParaRPr>
          </a:p>
        </p:txBody>
      </p:sp>
      <p:pic>
        <p:nvPicPr>
          <p:cNvPr id="1031" name="Picture 7" descr="http://nifiga-sebe.ru/uploads/posts/2009-11/1259152087_dental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852936"/>
            <a:ext cx="3293505" cy="3168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5229200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16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Плаксюк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Л.Н.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воспитатель МБДОУ № 7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6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Снежногорск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ЗАТО Александровск</a:t>
            </a:r>
            <a:endParaRPr lang="ru-RU" sz="1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1371 -0.07014 C 0.13767 -0.08588 0.17344 -0.09445 0.21076 -0.09445 C 0.2533 -0.09445 0.28733 -0.08588 0.31111 -0.07014 L 0.42535 2.96296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119675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483768" y="620688"/>
            <a:ext cx="5400600" cy="22322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</a:rPr>
              <a:t>Молодцы! Вы </a:t>
            </a:r>
            <a:r>
              <a:rPr lang="ru-RU" b="1" dirty="0">
                <a:solidFill>
                  <a:srgbClr val="003399"/>
                </a:solidFill>
              </a:rPr>
              <a:t>узнали </a:t>
            </a:r>
            <a:r>
              <a:rPr lang="ru-RU" b="1" dirty="0" smtClean="0">
                <a:solidFill>
                  <a:srgbClr val="003399"/>
                </a:solidFill>
              </a:rPr>
              <a:t>всех друзей</a:t>
            </a:r>
            <a:r>
              <a:rPr lang="ru-RU" b="1" dirty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  </a:t>
            </a:r>
            <a:r>
              <a:rPr lang="ru-RU" b="1" dirty="0" err="1" smtClean="0">
                <a:solidFill>
                  <a:srgbClr val="003399"/>
                </a:solidFill>
              </a:rPr>
              <a:t>Мойдодыра</a:t>
            </a:r>
            <a:r>
              <a:rPr lang="ru-RU" b="1" dirty="0">
                <a:solidFill>
                  <a:srgbClr val="003399"/>
                </a:solidFill>
              </a:rPr>
              <a:t>!</a:t>
            </a:r>
            <a:r>
              <a:rPr lang="ru-RU" b="1" dirty="0" smtClean="0">
                <a:solidFill>
                  <a:srgbClr val="003399"/>
                </a:solidFill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</a:rPr>
              <a:t>А </a:t>
            </a:r>
            <a:r>
              <a:rPr lang="ru-RU" b="1" dirty="0">
                <a:solidFill>
                  <a:srgbClr val="003399"/>
                </a:solidFill>
              </a:rPr>
              <a:t>умеете ли вы с ними обращаться?</a:t>
            </a:r>
            <a:br>
              <a:rPr lang="ru-RU" b="1" dirty="0">
                <a:solidFill>
                  <a:srgbClr val="003399"/>
                </a:solidFill>
              </a:rPr>
            </a:br>
            <a:r>
              <a:rPr lang="ru-RU" b="1" dirty="0">
                <a:solidFill>
                  <a:srgbClr val="003399"/>
                </a:solidFill>
              </a:rPr>
              <a:t>Для чего нам нужно мыло? </a:t>
            </a:r>
          </a:p>
        </p:txBody>
      </p:sp>
      <p:pic>
        <p:nvPicPr>
          <p:cNvPr id="2050" name="Picture 2" descr="C:\Users\Лариса\Pictures\0_87fa1_f740a67a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684" y="2636912"/>
            <a:ext cx="4176316" cy="39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987824" y="404664"/>
            <a:ext cx="4752528" cy="136815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нужно мыть руки?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 descr="C:\Users\Лариса\Pictures\69261009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988840"/>
            <a:ext cx="1656183" cy="2442415"/>
          </a:xfrm>
          <a:prstGeom prst="rect">
            <a:avLst/>
          </a:prstGeom>
          <a:noFill/>
        </p:spPr>
      </p:pic>
      <p:pic>
        <p:nvPicPr>
          <p:cNvPr id="13" name="Picture 2" descr="Картинка 23 из 2498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3645024"/>
            <a:ext cx="1039341" cy="164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F:\картинки\Дети\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80928"/>
            <a:ext cx="1957141" cy="2026420"/>
          </a:xfrm>
          <a:prstGeom prst="rect">
            <a:avLst/>
          </a:prstGeom>
          <a:noFill/>
        </p:spPr>
      </p:pic>
      <p:pic>
        <p:nvPicPr>
          <p:cNvPr id="25610" name="Picture 10" descr="F:\картинки\Дети\b6f33380b457a839fe2d5e107c6052c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484784"/>
            <a:ext cx="1800200" cy="2805506"/>
          </a:xfrm>
          <a:prstGeom prst="rect">
            <a:avLst/>
          </a:prstGeom>
          <a:noFill/>
        </p:spPr>
      </p:pic>
      <p:sp>
        <p:nvSpPr>
          <p:cNvPr id="16" name="Горизонтальный свиток 15"/>
          <p:cNvSpPr/>
          <p:nvPr/>
        </p:nvSpPr>
        <p:spPr>
          <a:xfrm>
            <a:off x="2339752" y="5229200"/>
            <a:ext cx="5256584" cy="144016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43808" y="544522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Мойте руки  перед едой,  после  посещения туалета, после прогулки и игры с животными!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051720" y="548680"/>
            <a:ext cx="6408712" cy="20162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87824" y="12687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нужна зубная паста и зубная щётка?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" descr="C:\Users\Лариса\Pictures\c1eb7da99d23d0cef8609c41f790f68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2520280" cy="3670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123728" y="332656"/>
            <a:ext cx="6408712" cy="20162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91880" y="62068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На зубах постоянно образуется налёт из микробов и остатков пищи. Частички пищи застревают между зубами. Поэтому обязательно надо чистить </a:t>
            </a:r>
            <a:r>
              <a:rPr lang="ru-RU" b="1" dirty="0" smtClean="0">
                <a:solidFill>
                  <a:srgbClr val="003399"/>
                </a:solidFill>
              </a:rPr>
              <a:t>зубы утром и вечером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Картинка 107 из 102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3" y="2996952"/>
            <a:ext cx="49755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139952" y="5661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699792" y="260648"/>
            <a:ext cx="6048672" cy="244827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1920" y="47667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Надо чистить каждый зуб,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    Верхний зуб, нижний зуб,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    Даже самый дальний зуб, —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    Очень важный зуб.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    Изнутри, снаружи три,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    Три снаружи, изнутри.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29700" name="Picture 4" descr="http://ozo.bg/offers/g_421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284984"/>
            <a:ext cx="4644516" cy="3096344"/>
          </a:xfrm>
          <a:prstGeom prst="rect">
            <a:avLst/>
          </a:prstGeom>
          <a:noFill/>
        </p:spPr>
      </p:pic>
      <p:pic>
        <p:nvPicPr>
          <p:cNvPr id="29701" name="Picture 5" descr="C:\Users\Лариса\Pictures\98843259_1742057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08920"/>
            <a:ext cx="1504578" cy="1744245"/>
          </a:xfrm>
          <a:prstGeom prst="rect">
            <a:avLst/>
          </a:prstGeom>
          <a:noFill/>
        </p:spPr>
      </p:pic>
      <p:pic>
        <p:nvPicPr>
          <p:cNvPr id="14" name="Picture 5" descr="C:\Users\Лариса\Pictures\98843259_1742057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924944"/>
            <a:ext cx="1216546" cy="141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339752" y="332656"/>
            <a:ext cx="6336704" cy="22322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76470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Если вы будете соблюдать 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эти </a:t>
            </a:r>
            <a:r>
              <a:rPr lang="ru-RU" sz="2400" b="1" smtClean="0">
                <a:solidFill>
                  <a:srgbClr val="003399"/>
                </a:solidFill>
              </a:rPr>
              <a:t>правила – то </a:t>
            </a:r>
            <a:r>
              <a:rPr lang="ru-RU" sz="2400" b="1" dirty="0" smtClean="0">
                <a:solidFill>
                  <a:srgbClr val="003399"/>
                </a:solidFill>
              </a:rPr>
              <a:t>будете здоровы.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 Потому что чистота – залог здоровья!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31746" name="Picture 2" descr="http://img-fotki.yandex.ru/get/5700/160878850.26d/0_7e9c8_677e946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3567808" cy="4470970"/>
          </a:xfrm>
          <a:prstGeom prst="rect">
            <a:avLst/>
          </a:prstGeom>
          <a:noFill/>
        </p:spPr>
      </p:pic>
      <p:pic>
        <p:nvPicPr>
          <p:cNvPr id="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445224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34076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9218" name="Picture 2" descr="http://img1.liveinternet.ru/images/attach/c/2/67/147/67147147_32d84d1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924944"/>
            <a:ext cx="4896544" cy="3184554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699792" y="548680"/>
            <a:ext cx="5256584" cy="1800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Ребята, к нам в детский сад пришло письмо.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Давайте его прочтём.</a:t>
            </a:r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33  -0.046 -0.16667  -0.113 -0.172  C -0.177 -0.17867  -0.237 -0.11867  -0.241 -0.032  C -0.246 0.048  -0.204 0.12267  -0.144 0.128  C -0.089 0.132  -0.037 0.08267  -0.033 0.008  C -0.029 -0.06  -0.064 -0.124  -0.115 -0.12933  C -0.162 -0.13333  -0.206 -0.092  -0.209 -0.02933  C -0.212 0.02667  -0.184 0.08133  -0.142 0.084  C -0.104 0.088  -0.068 0.056  -0.065 0.00533  C -0.063 -0.04  -0.084 -0.084  -0.117 -0.08667  C -0.146 -0.08933  -0.175 -0.06533  -0.177 -0.02667  C -0.179 0.00667  -0.164 0.03867  -0.14 0.04133  C -0.12 0.044  -0.099 0.02933  -0.098 0.00267  C -0.096 -0.01867  -0.104 -0.04133  -0.119 -0.044  C -0.131 -0.044  -0.143 -0.03867  -0.145 -0.024  C -0.146 -0.01467  -0.144 -0.00533  -0.138 -0.00133  C -0.135 0  -0.133 0  -0.13 -0.00133  E" pathEditMode="relative" ptsTypes="">
                                      <p:cBhvr>
                                        <p:cTn id="6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Лариса\Pictures\radonta_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65104"/>
            <a:ext cx="1944216" cy="2192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54868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наши дети!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пишу вам письмецо!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прошу вас: мойте чаще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уши и лицо.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равно какой водою!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Кипяченой, ключевою,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реки иль из колодца,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просто дождевой.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мыться непременно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Утром, вечером и днем 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каждою едою,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сна и перед сном!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4149080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дети!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Очень, очень вас прошу.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Мойтесь чище, мойтесь чаще,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грязнуль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выношу.</a:t>
            </a:r>
          </a:p>
          <a:p>
            <a:endParaRPr lang="ru-RU" dirty="0"/>
          </a:p>
        </p:txBody>
      </p:sp>
      <p:pic>
        <p:nvPicPr>
          <p:cNvPr id="8194" name="Picture 2" descr="http://im3-tub-ru.yandex.net/i?id=373278121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8072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</a:rPr>
              <a:t>.</a:t>
            </a: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7" name="Picture 2" descr="Картинка 101 из 42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DA"/>
              </a:clrFrom>
              <a:clrTo>
                <a:srgbClr val="E6E6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420888"/>
            <a:ext cx="3354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2051720" y="548680"/>
            <a:ext cx="4032448" cy="15841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99792" y="9087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</a:rPr>
              <a:t>Вы узнали,  кто написал это письмо</a:t>
            </a:r>
            <a:r>
              <a:rPr lang="ru-RU" sz="2000" b="1" dirty="0" smtClean="0">
                <a:solidFill>
                  <a:srgbClr val="003399"/>
                </a:solidFill>
              </a:rPr>
              <a:t>?</a:t>
            </a:r>
            <a:endParaRPr lang="ru-RU" sz="2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11" name="Picture 2" descr="Картинка 101 из 42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DA"/>
              </a:clrFrom>
              <a:clrTo>
                <a:srgbClr val="E6E6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420888"/>
            <a:ext cx="3354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2987824" y="476672"/>
            <a:ext cx="5256584" cy="165618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Вы хотите  узнать, кто друзья у  знаменитого </a:t>
            </a:r>
            <a:r>
              <a:rPr lang="ru-RU" b="1" dirty="0" err="1" smtClean="0">
                <a:solidFill>
                  <a:srgbClr val="003399"/>
                </a:solidFill>
              </a:rPr>
              <a:t>Мойдодыра</a:t>
            </a:r>
            <a:r>
              <a:rPr lang="ru-RU" b="1" dirty="0" smtClean="0">
                <a:solidFill>
                  <a:srgbClr val="003399"/>
                </a:solidFill>
              </a:rPr>
              <a:t>?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Тогда отгадайте загадки!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5128" name="Picture 8" descr="http://www.mocha.uk.com/press/wp-content/uploads/2012/03/bubbles-soap-dish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924944"/>
            <a:ext cx="5184576" cy="3456384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2483768" y="692696"/>
            <a:ext cx="4896544" cy="165618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Ускользает, как живое, 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Но не выпущу его я. 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Дело ясное вполне: </a:t>
            </a:r>
            <a:br>
              <a:rPr lang="ru-RU" b="1" dirty="0" smtClean="0">
                <a:solidFill>
                  <a:srgbClr val="003399"/>
                </a:solidFill>
              </a:rPr>
            </a:br>
            <a:r>
              <a:rPr lang="ru-RU" b="1" dirty="0" smtClean="0">
                <a:solidFill>
                  <a:srgbClr val="003399"/>
                </a:solidFill>
              </a:rPr>
              <a:t>Пусть отмоет руки мне.</a:t>
            </a:r>
            <a:br>
              <a:rPr lang="ru-RU" b="1" dirty="0" smtClean="0">
                <a:solidFill>
                  <a:srgbClr val="003399"/>
                </a:solidFill>
              </a:rPr>
            </a:br>
            <a:endParaRPr 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051720" y="836712"/>
            <a:ext cx="6408712" cy="20162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19872" y="134076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Хожу-брожу не по лесам,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А по усам, по волосам,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И зубы у меня длинней,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Чем у волков и медведей.</a:t>
            </a:r>
          </a:p>
        </p:txBody>
      </p:sp>
      <p:pic>
        <p:nvPicPr>
          <p:cNvPr id="4098" name="Picture 2" descr="http://imsofiya.ru/published/publicdata/Z253473SOFIYA/attachments/SC/products_pictures/58j_enlf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356992"/>
            <a:ext cx="4202924" cy="295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0527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12" name="Picture 2" descr="Картинка 19 из 1378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56992"/>
            <a:ext cx="3512066" cy="258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Выноска-облако 12"/>
          <p:cNvSpPr/>
          <p:nvPr/>
        </p:nvSpPr>
        <p:spPr>
          <a:xfrm>
            <a:off x="2987824" y="548680"/>
            <a:ext cx="5472608" cy="194421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3968" y="8367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Вафельное и полосатое, .   Гладкое и лохматое,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Всегда под рукою 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Что это такое?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F:\ДЕТСКИЙ САД\шаблоны для презентаций\573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26876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051720" y="836712"/>
            <a:ext cx="6408712" cy="20162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11967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Костяная спинка,</a:t>
            </a:r>
            <a:br>
              <a:rPr lang="ru-RU" b="1" dirty="0">
                <a:solidFill>
                  <a:srgbClr val="003399"/>
                </a:solidFill>
              </a:rPr>
            </a:br>
            <a:r>
              <a:rPr lang="ru-RU" b="1" dirty="0">
                <a:solidFill>
                  <a:srgbClr val="003399"/>
                </a:solidFill>
              </a:rPr>
              <a:t>Жесткая щетинка,</a:t>
            </a:r>
            <a:br>
              <a:rPr lang="ru-RU" b="1" dirty="0">
                <a:solidFill>
                  <a:srgbClr val="003399"/>
                </a:solidFill>
              </a:rPr>
            </a:br>
            <a:r>
              <a:rPr lang="ru-RU" b="1" dirty="0">
                <a:solidFill>
                  <a:srgbClr val="003399"/>
                </a:solidFill>
              </a:rPr>
              <a:t>С мятной пастой дружит,</a:t>
            </a:r>
            <a:br>
              <a:rPr lang="ru-RU" b="1" dirty="0">
                <a:solidFill>
                  <a:srgbClr val="003399"/>
                </a:solidFill>
              </a:rPr>
            </a:br>
            <a:r>
              <a:rPr lang="ru-RU" b="1" dirty="0">
                <a:solidFill>
                  <a:srgbClr val="003399"/>
                </a:solidFill>
              </a:rPr>
              <a:t>Нам усердно служит.</a:t>
            </a:r>
          </a:p>
        </p:txBody>
      </p:sp>
      <p:pic>
        <p:nvPicPr>
          <p:cNvPr id="11" name="Picture 2" descr="Картинка 21 из 185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061934"/>
            <a:ext cx="3816424" cy="315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291</Words>
  <Application>Microsoft Office PowerPoint</Application>
  <PresentationFormat>Экран (4:3)</PresentationFormat>
  <Paragraphs>55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28</cp:revision>
  <dcterms:created xsi:type="dcterms:W3CDTF">2013-09-26T15:40:47Z</dcterms:created>
  <dcterms:modified xsi:type="dcterms:W3CDTF">2014-10-20T19:55:15Z</dcterms:modified>
</cp:coreProperties>
</file>