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3" r:id="rId7"/>
    <p:sldId id="276" r:id="rId8"/>
    <p:sldId id="277" r:id="rId9"/>
    <p:sldId id="278" r:id="rId10"/>
    <p:sldId id="279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юточк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886C9-A013-45A7-864E-67CAD6146C7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5FC9-6599-413D-9C49-5A888494F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86A39-16D3-45A2-8CCB-64AD7E58ADB9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DD87F0-FDB7-42E2-940C-FD8AB0AA7F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51648" cy="1828800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Интеграция    образовательных областей :        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«Физическая культура» и      «Познание»      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2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305800" cy="32129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Варианты: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1. «Гаражи» можно менять местами.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2. В игру можно включить светофор, для закрепления правил дорожного движения.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3. «Гаражи» могут отличаться не только формой, цветом, но и размером.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08012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  <a:t>Для закрепления знаний о цифрах и навыков счета:</a:t>
            </a:r>
            <a:endParaRPr lang="ru-RU" sz="44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8640960" cy="453650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Дидактические игры с движением:</a:t>
            </a:r>
          </a:p>
          <a:p>
            <a:r>
              <a:rPr lang="ru-RU" sz="3200" dirty="0" smtClean="0"/>
              <a:t> «Вызов номеров», «Дни недели», «Стук-перестук»;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Игровые задания: </a:t>
            </a:r>
            <a:r>
              <a:rPr lang="ru-RU" sz="3200" dirty="0" smtClean="0"/>
              <a:t>«Измерь кто дальше прыгнул», «Посчитай, кто больше», «Посчитай, не ошибись»;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Подвижные игры: </a:t>
            </a:r>
          </a:p>
          <a:p>
            <a:r>
              <a:rPr lang="ru-RU" sz="3200" dirty="0" smtClean="0"/>
              <a:t>«Классики», «Мяч-математик»;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Считалки.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59766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В основных видах движений (в прыжках):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прыгать на правой ноге вдоль названного количества предметов;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прыгать на двух ногах вдоль такого количества кеглей, какое соответствует цифра;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подпрыгнуть на одной (двух) ногах указанное количество раз;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продвигаясь вперед, сделать столько прыжков, сколько услышал звуков;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перепрыгивая через гимнастические палки, лежащие на полу, назвать цвет той палки, которая лежит на определенном по счету месте;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допрыгать на правой ноге до указанного по счету предмета;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прыгая  из обруча в обруч, назвать, каким по счету он находится.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07216" cy="1368152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Варьировать задания можно в трех направлениях: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/>
              <a:t>-учитывать все варианты физических упражнений, предусмотренные программой;</a:t>
            </a:r>
          </a:p>
          <a:p>
            <a:r>
              <a:rPr lang="ru-RU" sz="3600" dirty="0" smtClean="0"/>
              <a:t>- все способы и приемы выполнения математических заданий</a:t>
            </a:r>
          </a:p>
          <a:p>
            <a:r>
              <a:rPr lang="ru-RU" sz="3600" dirty="0" smtClean="0"/>
              <a:t>- менять оборудование.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73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+mn-lt"/>
              </a:rPr>
              <a:t>Физическое воспитание способствует развитию восприятия и мышления, воображения дошкольников, расширению их познавательных возможностей и развитию интеллектуальных способностей.</a:t>
            </a:r>
            <a:endParaRPr lang="ru-RU" sz="48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518457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+mn-lt"/>
              </a:rPr>
              <a:t>Движение является важным средством познания окружающего мира. Поэтому необходимо интегрировать образовательные области. Например, развитие элементарных математических представлений и физическая культура</a:t>
            </a:r>
            <a:endParaRPr lang="ru-RU" sz="4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6048672"/>
          </a:xfrm>
        </p:spPr>
        <p:txBody>
          <a:bodyPr/>
          <a:lstStyle/>
          <a:p>
            <a:pPr lvl="0"/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Варианты организации обучения детей:</a:t>
            </a:r>
            <a:br>
              <a:rPr lang="ru-RU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4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1.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наполнение математическим содержанием занятий по физкультуре;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2.  увеличение двигательной активности детей на занятиях по математике;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3.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комбинирование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умственной и физической нагрузок в ходе физкультурно-математических праздников и занятий-путешествий 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При этом используется специальный комплекс физкультурных упражнений. Суть данных упражнений заключается в сочетании двух элементов: двигательного действия и упражнения, направленного на развитие умственной сферы ребенка, реализуемого в форме дидактической игры.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075240" cy="6135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Выделим механизм оптимального сочетания двигательного действия с дидактическими играми, заданиями и упражнениями: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C000"/>
                </a:solidFill>
              </a:rPr>
              <a:t>синхронное</a:t>
            </a:r>
            <a:r>
              <a:rPr lang="ru-RU" sz="3200" dirty="0" smtClean="0"/>
              <a:t> (выполнение по ходу двигательного действия элементов дидактических игр при условии, что умственные и физические нагрузки невысоки);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C000"/>
                </a:solidFill>
              </a:rPr>
              <a:t>последовательное</a:t>
            </a:r>
            <a:r>
              <a:rPr lang="ru-RU" sz="3200" dirty="0" smtClean="0"/>
              <a:t> (дидактическая игра или упражнение предшествует выполнению двигательного действия или выполняется после его завершения.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5040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FF00"/>
                </a:solidFill>
                <a:latin typeface="+mn-lt"/>
              </a:rPr>
              <a:t>При изучении величины:    </a:t>
            </a:r>
            <a:r>
              <a:rPr lang="ru-RU" sz="5300" dirty="0" smtClean="0">
                <a:solidFill>
                  <a:srgbClr val="FF0000"/>
                </a:solidFill>
                <a:latin typeface="+mn-lt"/>
              </a:rPr>
              <a:t>« </a:t>
            </a:r>
            <a:br>
              <a:rPr lang="ru-RU" sz="5300" dirty="0" smtClean="0">
                <a:solidFill>
                  <a:srgbClr val="FF0000"/>
                </a:solidFill>
                <a:latin typeface="+mn-lt"/>
              </a:rPr>
            </a:br>
            <a:r>
              <a:rPr lang="ru-RU" sz="5300" dirty="0" smtClean="0">
                <a:solidFill>
                  <a:srgbClr val="FF0000"/>
                </a:solidFill>
                <a:latin typeface="+mn-lt"/>
              </a:rPr>
              <a:t>По узенькой      дорожке»</a:t>
            </a:r>
            <a:br>
              <a:rPr lang="ru-RU" sz="5300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 узенькой дорожке шагают наши ножки топ-топ-топ.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(Дети идут по узкой дощечке или ленточке)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 широкой дороге идут большие ноги топ-топ-топ.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(Дети идут по широкой дощечке или ленточке)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 камешкам, по камешкам – прыг-прыг-прыг.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(Дети прыгают через обручи, лежащие на полу).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2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7464" cy="612068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Игра «Беги к тому что назову».</a:t>
            </a:r>
            <a:br>
              <a:rPr lang="ru-RU" sz="5400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dirty="0" smtClean="0">
                <a:latin typeface="+mn-lt"/>
              </a:rPr>
              <a:t>Раз, два, три – к длинной (короткой) лавочке беги!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Раз, два, три – к широкой (узкой) ленточке беги!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Раз, два, три – к большой (маленькой) пирамидке беги!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Называть можно любой предмет, любой величины. </a:t>
            </a: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2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 каждого ребенка в руке геометрическая фигура – это номера машин.</a:t>
            </a:r>
            <a:br>
              <a:rPr lang="ru-RU" sz="2000" b="1" dirty="0" smtClean="0"/>
            </a:br>
            <a:r>
              <a:rPr lang="ru-RU" sz="2000" b="1" dirty="0" smtClean="0"/>
              <a:t>     Форму дети выбирают сами. На полу – стулья с большими геометрическими фигурами – это гаражи. </a:t>
            </a:r>
            <a:br>
              <a:rPr lang="ru-RU" sz="2000" b="1" dirty="0" smtClean="0"/>
            </a:br>
            <a:r>
              <a:rPr lang="ru-RU" sz="2000" b="1" dirty="0" smtClean="0"/>
              <a:t>     По команде «Машины выезжайте на дорогу!» дети «выезжают» на дорогу. По сигналу «Машины в гараж !» дети бегут к гаражам с той же геометрической фигурой, какая у них в руках.</a:t>
            </a:r>
            <a:br>
              <a:rPr lang="ru-RU" sz="2000" b="1" dirty="0" smtClean="0"/>
            </a:br>
            <a:r>
              <a:rPr lang="ru-RU" sz="2000" b="1" dirty="0" smtClean="0"/>
              <a:t>     Правило: Нельзя создавать аварии на дорогах (не толкаться).</a:t>
            </a:r>
            <a:br>
              <a:rPr lang="ru-RU" sz="2000" b="1" dirty="0" smtClean="0"/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776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Игра «Автомобили»</a:t>
            </a:r>
            <a:endParaRPr lang="ru-RU" sz="40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893</TotalTime>
  <Words>268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Интеграция    образовательных областей :           </vt:lpstr>
      <vt:lpstr>Физическое воспитание способствует развитию восприятия и мышления, воображения дошкольников, расширению их познавательных возможностей и развитию интеллектуальных способностей.</vt:lpstr>
      <vt:lpstr>Движение является важным средством познания окружающего мира. Поэтому необходимо интегрировать образовательные области. Например, развитие элементарных математических представлений и физическая культура</vt:lpstr>
      <vt:lpstr>     Варианты организации обучения детей:  1.  наполнение математическим содержанием занятий по физкультуре;   2.  увеличение двигательной активности детей на занятиях по математике;   3. комбинирование умственной и физической нагрузок в ходе физкультурно-математических праздников и занятий-путешествий </vt:lpstr>
      <vt:lpstr>Слайд 5</vt:lpstr>
      <vt:lpstr>Слайд 6</vt:lpstr>
      <vt:lpstr>При изучении величины:    «  По узенькой      дорожке»  По узенькой дорожке шагают наши ножки топ-топ-топ. (Дети идут по узкой дощечке или ленточке) По широкой дороге идут большие ноги топ-топ-топ. (Дети идут по широкой дощечке или ленточке) По камешкам, по камешкам – прыг-прыг-прыг. (Дети прыгают через обручи, лежащие на полу). </vt:lpstr>
      <vt:lpstr>Игра «Беги к тому что назову».    Раз, два, три – к длинной (короткой) лавочке беги! Раз, два, три – к широкой (узкой) ленточке беги! Раз, два, три – к большой (маленькой) пирамидке беги! Называть можно любой предмет, любой величины.   </vt:lpstr>
      <vt:lpstr>У каждого ребенка в руке геометрическая фигура – это номера машин.      Форму дети выбирают сами. На полу – стулья с большими геометрическими фигурами – это гаражи.       По команде «Машины выезжайте на дорогу!» дети «выезжают» на дорогу. По сигналу «Машины в гараж !» дети бегут к гаражам с той же геометрической фигурой, какая у них в руках.      Правило: Нельзя создавать аварии на дорогах (не толкаться). </vt:lpstr>
      <vt:lpstr>Варианты:  1. «Гаражи» можно менять местами. 2. В игру можно включить светофор, для закрепления правил дорожного движения. 3. «Гаражи» могут отличаться не только формой, цветом, но и размером.</vt:lpstr>
      <vt:lpstr>Для закрепления знаний о цифрах и навыков счета:</vt:lpstr>
      <vt:lpstr>В основных видах движений (в прыжках): - прыгать на правой ноге вдоль названного количества предметов;  - прыгать на двух ногах вдоль такого количества кеглей, какое соответствует цифра; - подпрыгнуть на одной (двух) ногах указанное количество раз; - продвигаясь вперед, сделать столько прыжков, сколько услышал звуков; - перепрыгивая через гимнастические палки, лежащие на полу, назвать цвет той палки, которая лежит на определенном по счету месте; - допрыгать на правой ноге до указанного по счету предмета; - прыгая  из обруча в обруч, назвать, каким по счету он находится.</vt:lpstr>
      <vt:lpstr>Варьировать задания можно в трех направлениях: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   образовательных областей :</dc:title>
  <dc:creator>Анюточка</dc:creator>
  <cp:lastModifiedBy>Анюточка</cp:lastModifiedBy>
  <cp:revision>82</cp:revision>
  <dcterms:created xsi:type="dcterms:W3CDTF">2012-11-22T06:09:29Z</dcterms:created>
  <dcterms:modified xsi:type="dcterms:W3CDTF">2014-11-02T17:45:28Z</dcterms:modified>
</cp:coreProperties>
</file>