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7" r:id="rId16"/>
    <p:sldId id="268" r:id="rId17"/>
    <p:sldId id="269" r:id="rId18"/>
    <p:sldId id="273" r:id="rId19"/>
    <p:sldId id="274" r:id="rId20"/>
    <p:sldId id="278" r:id="rId21"/>
    <p:sldId id="275" r:id="rId22"/>
    <p:sldId id="279" r:id="rId23"/>
    <p:sldId id="280" r:id="rId24"/>
    <p:sldId id="281" r:id="rId25"/>
    <p:sldId id="283" r:id="rId26"/>
    <p:sldId id="27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A9AEE-596C-45F1-B3ED-BBF9A6BC67B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6F647-9348-40BA-A4D4-60D9B28FF6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A9AEE-596C-45F1-B3ED-BBF9A6BC67B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6F647-9348-40BA-A4D4-60D9B28FF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A9AEE-596C-45F1-B3ED-BBF9A6BC67B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6F647-9348-40BA-A4D4-60D9B28FF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A9AEE-596C-45F1-B3ED-BBF9A6BC67B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6F647-9348-40BA-A4D4-60D9B28FF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A9AEE-596C-45F1-B3ED-BBF9A6BC67B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6F647-9348-40BA-A4D4-60D9B28FF6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A9AEE-596C-45F1-B3ED-BBF9A6BC67B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6F647-9348-40BA-A4D4-60D9B28FF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A9AEE-596C-45F1-B3ED-BBF9A6BC67B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6F647-9348-40BA-A4D4-60D9B28FF6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A9AEE-596C-45F1-B3ED-BBF9A6BC67B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6F647-9348-40BA-A4D4-60D9B28FF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A9AEE-596C-45F1-B3ED-BBF9A6BC67B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6F647-9348-40BA-A4D4-60D9B28FF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A9AEE-596C-45F1-B3ED-BBF9A6BC67B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6F647-9348-40BA-A4D4-60D9B28FF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E9A9AEE-596C-45F1-B3ED-BBF9A6BC67B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476F647-9348-40BA-A4D4-60D9B28FF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E9A9AEE-596C-45F1-B3ED-BBF9A6BC67B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476F647-9348-40BA-A4D4-60D9B28FF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772400" cy="1975104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Электронное приложение к занятию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«Части тела. Внутренние органы»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072074"/>
            <a:ext cx="7772400" cy="15087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Подготовительная к школе группа №10, воспитатель Бышева Е.В.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Схемa строения оргaнов пищевaрен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2357430"/>
            <a:ext cx="2323751" cy="3208335"/>
          </a:xfrm>
          <a:prstGeom prst="rect">
            <a:avLst/>
          </a:prstGeom>
          <a:noFill/>
        </p:spPr>
      </p:pic>
      <p:pic>
        <p:nvPicPr>
          <p:cNvPr id="27654" name="Picture 6" descr="Тело человека Журнал Обозреватель.cz obozrevatel.c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2143116"/>
            <a:ext cx="1963151" cy="3768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357166"/>
            <a:ext cx="3725379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Всегда причёсана, чиста,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умна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Всему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начало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Анимашки люди, анимашки людей, разные анимашки smiles24.ru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357298"/>
            <a:ext cx="2624148" cy="3202350"/>
          </a:xfrm>
          <a:prstGeom prst="rect">
            <a:avLst/>
          </a:prstGeom>
          <a:noFill/>
        </p:spPr>
      </p:pic>
      <p:pic>
        <p:nvPicPr>
          <p:cNvPr id="8196" name="Picture 4" descr="Голова, Мальчик, Человек, Мужчин - Бесплатное изображение - 382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4357694"/>
            <a:ext cx="1968554" cy="2187556"/>
          </a:xfrm>
          <a:prstGeom prst="rect">
            <a:avLst/>
          </a:prstGeom>
          <a:noFill/>
        </p:spPr>
      </p:pic>
      <p:pic>
        <p:nvPicPr>
          <p:cNvPr id="8200" name="Picture 8" descr="Лицо и Клип Векто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4357694"/>
            <a:ext cx="2056805" cy="2325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71480"/>
            <a:ext cx="4406976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Всю жизнь ходят,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наперегонки,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обогнать друг друга не могут</a:t>
            </a:r>
          </a:p>
        </p:txBody>
      </p:sp>
      <p:pic>
        <p:nvPicPr>
          <p:cNvPr id="7170" name="Picture 2" descr="Лечение варикоза, варикозная болезнь Склеротерапия сосудистых звездочек, капиляров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857364"/>
            <a:ext cx="2576522" cy="2314844"/>
          </a:xfrm>
          <a:prstGeom prst="rect">
            <a:avLst/>
          </a:prstGeom>
          <a:noFill/>
        </p:spPr>
      </p:pic>
      <p:pic>
        <p:nvPicPr>
          <p:cNvPr id="7176" name="Picture 8" descr="Йогаэротобол, 1-й уро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572008"/>
            <a:ext cx="3075050" cy="1909768"/>
          </a:xfrm>
          <a:prstGeom prst="rect">
            <a:avLst/>
          </a:prstGeom>
          <a:noFill/>
        </p:spPr>
      </p:pic>
      <p:pic>
        <p:nvPicPr>
          <p:cNvPr id="7178" name="Picture 10" descr="А как там &quot;звезды&quot;?: : Дневники - diets.ru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2214554"/>
            <a:ext cx="254317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785794"/>
            <a:ext cx="488768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Часть тела, не боится делать дело</a:t>
            </a:r>
          </a:p>
        </p:txBody>
      </p:sp>
      <p:pic>
        <p:nvPicPr>
          <p:cNvPr id="6148" name="Picture 4" descr="АНИМАШКИ НА ТЕЛЕФОН Записи в рубрике АНИМАШКИ НА ТЕЛЕФОН Дневник ЕЛЕНА_СНЕЖИНСКАЯ : LiveInternet - Российский Сервис Онлайн-Днев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4119600" cy="4119600"/>
          </a:xfrm>
          <a:prstGeom prst="rect">
            <a:avLst/>
          </a:prstGeom>
          <a:noFill/>
        </p:spPr>
      </p:pic>
      <p:pic>
        <p:nvPicPr>
          <p:cNvPr id="6150" name="Picture 6" descr="Хотите ли вы видеть Таллибоя на форуме. - Форум района Строгино - Страница 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500570"/>
            <a:ext cx="2081226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735809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Какие вещи нужны человеку, чтобы быть чистым,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опрятным?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Цель: воспитывать культурно-гигиенические навыки, аккуратность, опрятность; желание выглядеть красиво, чисто; Довести, что поле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714884"/>
            <a:ext cx="4286280" cy="1979378"/>
          </a:xfrm>
          <a:prstGeom prst="rect">
            <a:avLst/>
          </a:prstGeom>
          <a:noFill/>
        </p:spPr>
      </p:pic>
      <p:pic>
        <p:nvPicPr>
          <p:cNvPr id="5124" name="Picture 4" descr="Мыло - Изобретения - Каталог статей - ИСТОРИЯ ИЗОБРЕТЕН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3214686"/>
            <a:ext cx="1722228" cy="1110837"/>
          </a:xfrm>
          <a:prstGeom prst="rect">
            <a:avLst/>
          </a:prstGeom>
          <a:noFill/>
        </p:spPr>
      </p:pic>
      <p:pic>
        <p:nvPicPr>
          <p:cNvPr id="5128" name="Picture 8" descr="Короткие интересности * Московский Юго-запад: округ в котором мы живем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214422"/>
            <a:ext cx="2468017" cy="1851013"/>
          </a:xfrm>
          <a:prstGeom prst="rect">
            <a:avLst/>
          </a:prstGeom>
          <a:noFill/>
        </p:spPr>
      </p:pic>
      <p:pic>
        <p:nvPicPr>
          <p:cNvPr id="5130" name="Picture 10" descr="Мочалка Здоровье без границ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1285860"/>
            <a:ext cx="1928826" cy="1447391"/>
          </a:xfrm>
          <a:prstGeom prst="rect">
            <a:avLst/>
          </a:prstGeom>
          <a:noFill/>
        </p:spPr>
      </p:pic>
      <p:pic>
        <p:nvPicPr>
          <p:cNvPr id="5132" name="Picture 12" descr="Сценарий спортивного развлечения в средней группе Чистота - залог здоровья! Pandia.ru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2198" y="4641064"/>
            <a:ext cx="2262180" cy="2216936"/>
          </a:xfrm>
          <a:prstGeom prst="rect">
            <a:avLst/>
          </a:prstGeom>
          <a:noFill/>
        </p:spPr>
      </p:pic>
      <p:pic>
        <p:nvPicPr>
          <p:cNvPr id="5134" name="Picture 14" descr="Гигиенические процедуры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29256" y="1643050"/>
            <a:ext cx="3079740" cy="2430107"/>
          </a:xfrm>
          <a:prstGeom prst="rect">
            <a:avLst/>
          </a:prstGeom>
          <a:noFill/>
        </p:spPr>
      </p:pic>
      <p:pic>
        <p:nvPicPr>
          <p:cNvPr id="5136" name="Picture 16" descr="Скачать WWW.89.comb картинки и фото на телефон бесплатно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00364" y="3143248"/>
            <a:ext cx="1865294" cy="1238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714356"/>
            <a:ext cx="4025974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Внутренние органы человека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428868"/>
            <a:ext cx="4316311" cy="2936266"/>
          </a:xfrm>
          <a:prstGeom prst="rect">
            <a:avLst/>
          </a:prstGeom>
          <a:noFill/>
        </p:spPr>
      </p:pic>
      <p:pic>
        <p:nvPicPr>
          <p:cNvPr id="4100" name="Picture 4" descr="Медицинские иконки в векторе - органы человека &quot; Шаблоны pho…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571612"/>
            <a:ext cx="3888444" cy="4857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Головной мозг - Картинка 610/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eart Abali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14290"/>
            <a:ext cx="3604761" cy="2071702"/>
          </a:xfrm>
          <a:prstGeom prst="rect">
            <a:avLst/>
          </a:prstGeom>
          <a:noFill/>
        </p:spPr>
      </p:pic>
      <p:pic>
        <p:nvPicPr>
          <p:cNvPr id="3082" name="Picture 10" descr="Сердце - Картинка 7828/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410984"/>
            <a:ext cx="5929354" cy="4447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тоговый контроль проводится в форме зачёта - стр.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00108"/>
            <a:ext cx="5238750" cy="522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Печень - Картинка 610/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92867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Желудок - Картинка 610/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000108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500042"/>
            <a:ext cx="380662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Кто это? Как назвать одним словом?</a:t>
            </a:r>
            <a:endParaRPr lang="ru-RU" dirty="0"/>
          </a:p>
        </p:txBody>
      </p:sp>
      <p:pic>
        <p:nvPicPr>
          <p:cNvPr id="14338" name="Picture 2" descr="Притча о задачах знаков зодиака (Проект - &quot;Притчи МУЗЫ&quot;) МУЗА НАШЕГО ДВОР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1142984"/>
            <a:ext cx="2619764" cy="2779707"/>
          </a:xfrm>
          <a:prstGeom prst="rect">
            <a:avLst/>
          </a:prstGeom>
          <a:noFill/>
        </p:spPr>
      </p:pic>
      <p:pic>
        <p:nvPicPr>
          <p:cNvPr id="14342" name="Picture 6" descr="KrasMama.Ru :: Просмотр темы - Дракоши (зима-весна 2012) - домик 20. Юбилейный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285860"/>
            <a:ext cx="1685928" cy="2516120"/>
          </a:xfrm>
          <a:prstGeom prst="rect">
            <a:avLst/>
          </a:prstGeom>
          <a:noFill/>
        </p:spPr>
      </p:pic>
      <p:pic>
        <p:nvPicPr>
          <p:cNvPr id="14344" name="Picture 8" descr="Бабушка с дедушкой ! )))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3857628"/>
            <a:ext cx="2647950" cy="2628900"/>
          </a:xfrm>
          <a:prstGeom prst="rect">
            <a:avLst/>
          </a:prstGeom>
          <a:noFill/>
        </p:spPr>
      </p:pic>
      <p:pic>
        <p:nvPicPr>
          <p:cNvPr id="14352" name="Picture 16" descr="http://img0.liveinternet.ru/images/attach/c/9/112/445/112445498_7985650_orig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643314"/>
            <a:ext cx="2222484" cy="2905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Скачать бесплатно презентацию &quot;Счет от 0 до 10: деление&quot; Образовательны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381912" cy="5536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Кишечник - Презентация 7828/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к устроен человек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785794"/>
            <a:ext cx="45720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ваши внутренние органы были здоровы, чем вы должны заниматься каждый день?</a:t>
            </a:r>
          </a:p>
        </p:txBody>
      </p:sp>
      <p:pic>
        <p:nvPicPr>
          <p:cNvPr id="37890" name="Picture 2" descr="Lego-зарядка Растем вместе с Ле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446824"/>
            <a:ext cx="6607842" cy="3696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резагрузи себя на стройность, когда используешь любимые вредности по полной! MagicOnFit - Онлайн фитнес трен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304441" cy="49292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285728"/>
            <a:ext cx="5018169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Полезная и вредная пища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Стенд и картинки для уголка здоровья в школ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550072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ыжий - Сказочный остр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428736"/>
            <a:ext cx="5753100" cy="4733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357166"/>
            <a:ext cx="615694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Строение тела человека - Картинка 7828/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3345" y="500042"/>
            <a:ext cx="8167745" cy="6125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Интересности Записи в рубрике Интересности Дневник alby25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85860"/>
            <a:ext cx="3623002" cy="52323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500042"/>
            <a:ext cx="383451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У всех людей  есть такие части тела</a:t>
            </a:r>
            <a:endParaRPr lang="ru-RU" b="1" dirty="0"/>
          </a:p>
        </p:txBody>
      </p:sp>
      <p:pic>
        <p:nvPicPr>
          <p:cNvPr id="13316" name="Picture 4" descr="Части тела - Картинка 2821/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85860"/>
            <a:ext cx="2886105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3913059" cy="2862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Очень сложен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человек: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глаз и двое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век.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внимательно смотри!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Уха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два и две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ноздри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пальчиков- по пять,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ими всё держать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428625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8675" name="Picture 3" descr="TUT.BY ПОКУПОН - Купон - уже оплаченная услуга. 50% скидки на коррекцию бровей в студии &quot;Дом солнца&quot; Покупон - Минс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1071546"/>
            <a:ext cx="3047978" cy="1481786"/>
          </a:xfrm>
          <a:prstGeom prst="rect">
            <a:avLst/>
          </a:prstGeom>
          <a:noFill/>
        </p:spPr>
      </p:pic>
      <p:pic>
        <p:nvPicPr>
          <p:cNvPr id="28677" name="Picture 5" descr="Free Bodyparts &amp; Anatomy Clipart. Free Clipart Images, Graphics, Animated Gifs, Animations and Photos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3571876"/>
            <a:ext cx="1571636" cy="1571636"/>
          </a:xfrm>
          <a:prstGeom prst="rect">
            <a:avLst/>
          </a:prstGeom>
          <a:noFill/>
        </p:spPr>
      </p:pic>
      <p:pic>
        <p:nvPicPr>
          <p:cNvPr id="28679" name="Picture 7" descr="Free Bodyparts &amp; Anatomy Clipart. Free Clipart Images, Graphics, Animated Gifs, Animations and Photos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500034" y="3571876"/>
            <a:ext cx="1571636" cy="1571636"/>
          </a:xfrm>
          <a:prstGeom prst="rect">
            <a:avLst/>
          </a:prstGeom>
          <a:noFill/>
        </p:spPr>
      </p:pic>
      <p:pic>
        <p:nvPicPr>
          <p:cNvPr id="28681" name="Picture 9" descr="Зачем у носа две ноздри. Общество и культур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5214950"/>
            <a:ext cx="2581394" cy="1493823"/>
          </a:xfrm>
          <a:prstGeom prst="rect">
            <a:avLst/>
          </a:prstGeom>
          <a:noFill/>
        </p:spPr>
      </p:pic>
      <p:pic>
        <p:nvPicPr>
          <p:cNvPr id="28685" name="Picture 13" descr="Евгений Фомичёв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357562"/>
            <a:ext cx="2994021" cy="2994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85794"/>
            <a:ext cx="45720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dirty="0"/>
              <a:t>Он бывает самым разным: добрым, вредным, гордым, важным, длинным, маленьким, горбатым, толстым, тонким, конопатым. </a:t>
            </a:r>
          </a:p>
        </p:txBody>
      </p:sp>
      <p:pic>
        <p:nvPicPr>
          <p:cNvPr id="12294" name="Picture 6" descr="ссолевой - Самое интересное в блога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3116"/>
            <a:ext cx="1714512" cy="2286016"/>
          </a:xfrm>
          <a:prstGeom prst="rect">
            <a:avLst/>
          </a:prstGeom>
          <a:noFill/>
        </p:spPr>
      </p:pic>
      <p:pic>
        <p:nvPicPr>
          <p:cNvPr id="12296" name="Picture 8" descr="The Yeshiva World Kiryas Joel Mayor Sticks His Nose Into Mideast Peace Effort &quot; &quot; Frum Jewish New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2428868"/>
            <a:ext cx="1869612" cy="2208203"/>
          </a:xfrm>
          <a:prstGeom prst="rect">
            <a:avLst/>
          </a:prstGeom>
          <a:noFill/>
        </p:spPr>
      </p:pic>
      <p:pic>
        <p:nvPicPr>
          <p:cNvPr id="12298" name="Picture 10" descr="Зубы будут чистить электроны News Line Выставки RU-EXP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285728"/>
            <a:ext cx="3128954" cy="1738308"/>
          </a:xfrm>
          <a:prstGeom prst="rect">
            <a:avLst/>
          </a:prstGeom>
          <a:noFill/>
        </p:spPr>
      </p:pic>
      <p:pic>
        <p:nvPicPr>
          <p:cNvPr id="12300" name="Picture 12" descr="Факты и заблуждения * Развлекательно-познавательный портал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28" y="4786322"/>
            <a:ext cx="1976418" cy="1976418"/>
          </a:xfrm>
          <a:prstGeom prst="rect">
            <a:avLst/>
          </a:prstGeom>
          <a:noFill/>
        </p:spPr>
      </p:pic>
      <p:pic>
        <p:nvPicPr>
          <p:cNvPr id="12302" name="Picture 14" descr="РЫЖИЙ ЦВЕТ ВОЛОС. Обсуждение на LiveInternet - Российский Се…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2066" y="2643182"/>
            <a:ext cx="3365492" cy="2770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136339"/>
            <a:ext cx="21431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500042"/>
            <a:ext cx="2444515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Всегда он в работе,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говорим.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А как отдыхает, 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Тогда мы молчим.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Free Animated Mouths Gifs Page 3, Free Mouth Animations and Animated Clipart For MySpace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928670"/>
            <a:ext cx="1647825" cy="762000"/>
          </a:xfrm>
          <a:prstGeom prst="rect">
            <a:avLst/>
          </a:prstGeom>
          <a:noFill/>
        </p:spPr>
      </p:pic>
      <p:pic>
        <p:nvPicPr>
          <p:cNvPr id="11271" name="Picture 7" descr="Lip - vector clip art online, royalty free &amp; public domai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2786058"/>
            <a:ext cx="4533890" cy="3389554"/>
          </a:xfrm>
          <a:prstGeom prst="rect">
            <a:avLst/>
          </a:prstGeom>
          <a:noFill/>
        </p:spPr>
      </p:pic>
      <p:pic>
        <p:nvPicPr>
          <p:cNvPr id="11273" name="Picture 9" descr="Free Animated Mouths Gifs Page 3, Free Mouth Animations and Animated Clipart For MySpace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1000108"/>
            <a:ext cx="1524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2000240"/>
            <a:ext cx="104474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Гимнастика для развития правильного дыхания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endParaRPr lang="ru-RU" sz="2000" b="1" dirty="0"/>
          </a:p>
          <a:p>
            <a:r>
              <a:rPr lang="ru-RU" dirty="0"/>
              <a:t>Мы вдохнём легко и плавно, (вдох) </a:t>
            </a:r>
            <a:endParaRPr lang="ru-RU" dirty="0" smtClean="0"/>
          </a:p>
          <a:p>
            <a:r>
              <a:rPr lang="ru-RU" dirty="0"/>
              <a:t>                                                                                                                                                                      </a:t>
            </a:r>
            <a:r>
              <a:rPr lang="ru-RU" dirty="0" err="1"/>
              <a:t>Выдохним</a:t>
            </a:r>
            <a:r>
              <a:rPr lang="ru-RU" dirty="0"/>
              <a:t> протяжно.</a:t>
            </a:r>
          </a:p>
          <a:p>
            <a:r>
              <a:rPr lang="ru-RU" dirty="0"/>
              <a:t>   </a:t>
            </a:r>
            <a:r>
              <a:rPr lang="ru-RU" dirty="0" smtClean="0"/>
              <a:t> Нос </a:t>
            </a:r>
            <a:r>
              <a:rPr lang="ru-RU" dirty="0"/>
              <a:t>в работе (вдох)                                                                                                                                                                               </a:t>
            </a:r>
          </a:p>
          <a:p>
            <a:r>
              <a:rPr lang="ru-RU" dirty="0"/>
              <a:t>    Рот в работе  (выдох)  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                                                                                                                                                                            </a:t>
            </a:r>
          </a:p>
          <a:p>
            <a:r>
              <a:rPr lang="ru-RU" dirty="0"/>
              <a:t>  Дышим все мы славно.</a:t>
            </a:r>
          </a:p>
        </p:txBody>
      </p:sp>
      <p:pic>
        <p:nvPicPr>
          <p:cNvPr id="10246" name="Picture 6" descr="Free Valentine kiss animation gif at Best Animations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4786322"/>
            <a:ext cx="3584835" cy="1900232"/>
          </a:xfrm>
          <a:prstGeom prst="rect">
            <a:avLst/>
          </a:prstGeom>
          <a:noFill/>
        </p:spPr>
      </p:pic>
      <p:pic>
        <p:nvPicPr>
          <p:cNvPr id="6" name="Picture 10" descr="Зубы будут чистить электроны News Line Выставки RU-EXP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14290"/>
            <a:ext cx="3128954" cy="173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000108"/>
            <a:ext cx="3071834" cy="307776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Большая часть –всему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опора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                                                          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 И шея есть, спина, живот.  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Скажите ,что это такое?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/>
              <a:t>                                                                                                                                                                                   </a:t>
            </a:r>
          </a:p>
        </p:txBody>
      </p:sp>
      <p:pic>
        <p:nvPicPr>
          <p:cNvPr id="9218" name="Picture 2" descr="гиф анимация / гифки - ПРИКОЛЬНЫЕ анимированные gif (гиф ани…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785794"/>
            <a:ext cx="3500462" cy="1764233"/>
          </a:xfrm>
          <a:prstGeom prst="rect">
            <a:avLst/>
          </a:prstGeom>
          <a:noFill/>
        </p:spPr>
      </p:pic>
      <p:pic>
        <p:nvPicPr>
          <p:cNvPr id="9220" name="Picture 4" descr="Oguzaral #2 Фотографии, картинки, изображения и сток-фотография без роялт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429000"/>
            <a:ext cx="3262296" cy="2952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130</TotalTime>
  <Words>177</Words>
  <Application>Microsoft Office PowerPoint</Application>
  <PresentationFormat>Экран (4:3)</PresentationFormat>
  <Paragraphs>39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Метро</vt:lpstr>
      <vt:lpstr>Электронное приложение к занятию  «Части тела. Внутренние органы»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приложение к занятию  «Части тела. Внутренние органы»</dc:title>
  <dc:creator>XTreme.ws</dc:creator>
  <cp:lastModifiedBy>XTreme.ws</cp:lastModifiedBy>
  <cp:revision>15</cp:revision>
  <dcterms:created xsi:type="dcterms:W3CDTF">2014-10-26T15:16:45Z</dcterms:created>
  <dcterms:modified xsi:type="dcterms:W3CDTF">2014-11-05T16:23:45Z</dcterms:modified>
</cp:coreProperties>
</file>