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84" r:id="rId4"/>
    <p:sldId id="260" r:id="rId5"/>
    <p:sldId id="262" r:id="rId6"/>
    <p:sldId id="288" r:id="rId7"/>
    <p:sldId id="289" r:id="rId8"/>
    <p:sldId id="286" r:id="rId9"/>
    <p:sldId id="261" r:id="rId10"/>
    <p:sldId id="259" r:id="rId11"/>
    <p:sldId id="285" r:id="rId12"/>
    <p:sldId id="265" r:id="rId13"/>
    <p:sldId id="266" r:id="rId14"/>
    <p:sldId id="287" r:id="rId15"/>
    <p:sldId id="277" r:id="rId16"/>
    <p:sldId id="274" r:id="rId17"/>
    <p:sldId id="273" r:id="rId18"/>
    <p:sldId id="263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B158084-A6FE-4694-B4C9-3E928FA28F61}">
          <p14:sldIdLst>
            <p14:sldId id="256"/>
            <p14:sldId id="257"/>
            <p14:sldId id="275"/>
            <p14:sldId id="258"/>
            <p14:sldId id="259"/>
          </p14:sldIdLst>
        </p14:section>
        <p14:section name="Раздел без заголовка" id="{319F8C5B-2597-4037-9B5B-1EF067153358}">
          <p14:sldIdLst>
            <p14:sldId id="260"/>
            <p14:sldId id="261"/>
            <p14:sldId id="262"/>
            <p14:sldId id="263"/>
            <p14:sldId id="264"/>
            <p14:sldId id="266"/>
            <p14:sldId id="267"/>
            <p14:sldId id="265"/>
            <p14:sldId id="268"/>
            <p14:sldId id="269"/>
            <p14:sldId id="283"/>
            <p14:sldId id="271"/>
            <p14:sldId id="276"/>
            <p14:sldId id="270"/>
            <p14:sldId id="277"/>
            <p14:sldId id="279"/>
            <p14:sldId id="280"/>
            <p14:sldId id="281"/>
            <p14:sldId id="274"/>
            <p14:sldId id="273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29B464-A439-4CA3-ABA6-BA85A81602E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C97D5A-E951-4BBF-A4E1-09B074E7D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8/80/ZV0053764.jpg/600px-ZV0053764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0882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Урок </a:t>
            </a:r>
            <a:b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литературного чтения</a:t>
            </a:r>
            <a:endParaRPr lang="ru-RU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2520280"/>
          </a:xfrm>
        </p:spPr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2, 3   классы  2014 год</a:t>
            </a:r>
          </a:p>
          <a:p>
            <a:pPr algn="ctr"/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Учитель: Сарычева Н.А..</a:t>
            </a: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80928"/>
            <a:ext cx="78488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МБОУ «</a:t>
            </a:r>
            <a:r>
              <a:rPr lang="ru-RU" sz="32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Урвановская</a:t>
            </a:r>
            <a:r>
              <a:rPr lang="ru-RU" sz="32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СОШ»</a:t>
            </a:r>
          </a:p>
          <a:p>
            <a:pPr algn="ctr"/>
            <a:r>
              <a:rPr lang="ru-RU" sz="32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с.Урваново</a:t>
            </a:r>
            <a:endParaRPr lang="ru-RU" sz="3200" b="1" cap="none" spc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8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1913 </a:t>
            </a:r>
            <a: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1972</a:t>
            </a:r>
            <a:endParaRPr lang="ru-RU" sz="5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советский писатель, автор рассказов для детей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" name="Picture 2" descr="C:\Users\333\Desktop\Новая папка (2)\Рисунок1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518" b="20518"/>
          <a:stretch>
            <a:fillRect/>
          </a:stretch>
        </p:blipFill>
        <p:spPr bwMode="auto">
          <a:xfrm>
            <a:off x="285720" y="1214422"/>
            <a:ext cx="4464496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27985" y="33265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Юзефович Драгунский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10744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Америка.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Нью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Йорк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672408" cy="4968552"/>
          </a:xfrm>
        </p:spPr>
      </p:pic>
      <p:pic>
        <p:nvPicPr>
          <p:cNvPr id="2051" name="Picture 3" descr="C:\Users\333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9707">
            <a:off x="4211960" y="188640"/>
            <a:ext cx="4932040" cy="3437260"/>
          </a:xfrm>
          <a:prstGeom prst="rect">
            <a:avLst/>
          </a:prstGeom>
          <a:noFill/>
        </p:spPr>
      </p:pic>
      <p:pic>
        <p:nvPicPr>
          <p:cNvPr id="2054" name="Picture 6" descr="C:\Users\333\Desktop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9768">
            <a:off x="4067944" y="3681388"/>
            <a:ext cx="4860032" cy="317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pic>
        <p:nvPicPr>
          <p:cNvPr id="11" name="Picture 1" descr="C:\Users\333\Desktop\Новая папка (2)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71612"/>
            <a:ext cx="460851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92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pic>
        <p:nvPicPr>
          <p:cNvPr id="9" name="Picture 3" descr="C:\Users\333\Desktop\Новая папка (2)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1556792"/>
            <a:ext cx="388843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333\Desktop\Новая папка (2)\Рисунок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9720">
            <a:off x="258312" y="1380618"/>
            <a:ext cx="2954967" cy="333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4653136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Героем его произведений стал младший сын Дениска.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7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333\Desktop\Новая папка (2)\драгу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588" y="0"/>
            <a:ext cx="482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Users\333\Desktop\ж.шля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643438" y="260350"/>
            <a:ext cx="40322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В.Драгунский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ОН ЖИВОЙ И СВЕТИТСЯ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51" y="2674938"/>
            <a:ext cx="2778236" cy="34512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предсказаний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2420888"/>
            <a:ext cx="19442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коробочке был маленький фонарик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5157192"/>
            <a:ext cx="19442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А, возможно, блестящий камушек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2420888"/>
            <a:ext cx="1944216" cy="1225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Шляпу кто-то  двигал  за леску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5157192"/>
            <a:ext cx="1944216" cy="1343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 будут громко кричать, чтобы испугать шляпу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85736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2 класс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185736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 класс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195424">
            <a:off x="3434581" y="1077613"/>
            <a:ext cx="76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983341">
            <a:off x="5000628" y="928670"/>
            <a:ext cx="869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50137546"/>
              </p:ext>
            </p:extLst>
          </p:nvPr>
        </p:nvGraphicFramePr>
        <p:xfrm>
          <a:off x="1475656" y="2204864"/>
          <a:ext cx="4557546" cy="213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182"/>
                <a:gridCol w="1519182"/>
                <a:gridCol w="1519182"/>
              </a:tblGrid>
              <a:tr h="6113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3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6</a:t>
                      </a:r>
                      <a:endParaRPr lang="ru-RU" b="1" dirty="0"/>
                    </a:p>
                  </a:txBody>
                  <a:tcPr/>
                </a:tc>
              </a:tr>
              <a:tr h="6113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8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«Да-</a:t>
            </a:r>
            <a:r>
              <a:rPr lang="ru-RU" dirty="0" err="1" smtClean="0"/>
              <a:t>нетка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4861" y="4581127"/>
            <a:ext cx="39074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-  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-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множение 5"/>
          <p:cNvSpPr/>
          <p:nvPr/>
        </p:nvSpPr>
        <p:spPr>
          <a:xfrm>
            <a:off x="5436096" y="4653136"/>
            <a:ext cx="914400" cy="914400"/>
          </a:xfrm>
          <a:prstGeom prst="mathMultiply">
            <a:avLst>
              <a:gd name="adj1" fmla="val 94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8104" y="55172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пропусти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8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56104464"/>
              </p:ext>
            </p:extLst>
          </p:nvPr>
        </p:nvGraphicFramePr>
        <p:xfrm>
          <a:off x="1547664" y="2708920"/>
          <a:ext cx="4719564" cy="249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88"/>
                <a:gridCol w="1573188"/>
                <a:gridCol w="1573188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endParaRPr lang="ru-RU" dirty="0"/>
                    </a:p>
                  </a:txBody>
                  <a:tcPr/>
                </a:tc>
              </a:tr>
              <a:tr h="851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142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9502" y="312383"/>
            <a:ext cx="8229600" cy="1252728"/>
          </a:xfrm>
        </p:spPr>
        <p:txBody>
          <a:bodyPr/>
          <a:lstStyle/>
          <a:p>
            <a:r>
              <a:rPr lang="ru-RU" dirty="0" smtClean="0"/>
              <a:t>Игра «</a:t>
            </a:r>
            <a:r>
              <a:rPr lang="ru-RU" dirty="0" err="1" smtClean="0"/>
              <a:t>Да-нет-ка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Умножение 11"/>
          <p:cNvSpPr/>
          <p:nvPr/>
        </p:nvSpPr>
        <p:spPr>
          <a:xfrm>
            <a:off x="5004048" y="4221088"/>
            <a:ext cx="710369" cy="653232"/>
          </a:xfrm>
          <a:prstGeom prst="mathMultiply">
            <a:avLst>
              <a:gd name="adj1" fmla="val 1289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/>
          <p:cNvSpPr/>
          <p:nvPr/>
        </p:nvSpPr>
        <p:spPr>
          <a:xfrm>
            <a:off x="1907704" y="2564904"/>
            <a:ext cx="628650" cy="672679"/>
          </a:xfrm>
          <a:prstGeom prst="mathMultiply">
            <a:avLst>
              <a:gd name="adj1" fmla="val 138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3491880" y="4653136"/>
            <a:ext cx="628650" cy="672679"/>
          </a:xfrm>
          <a:prstGeom prst="mathMultiply">
            <a:avLst>
              <a:gd name="adj1" fmla="val 138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множение 33"/>
          <p:cNvSpPr/>
          <p:nvPr/>
        </p:nvSpPr>
        <p:spPr>
          <a:xfrm>
            <a:off x="5148064" y="2564904"/>
            <a:ext cx="628650" cy="672679"/>
          </a:xfrm>
          <a:prstGeom prst="mathMultiply">
            <a:avLst>
              <a:gd name="adj1" fmla="val 138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3491880" y="3429000"/>
            <a:ext cx="628650" cy="672679"/>
          </a:xfrm>
          <a:prstGeom prst="mathMultiply">
            <a:avLst>
              <a:gd name="adj1" fmla="val 138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множение 37"/>
          <p:cNvSpPr/>
          <p:nvPr/>
        </p:nvSpPr>
        <p:spPr>
          <a:xfrm>
            <a:off x="2051720" y="4221088"/>
            <a:ext cx="685800" cy="673224"/>
          </a:xfrm>
          <a:prstGeom prst="mathMultiply">
            <a:avLst>
              <a:gd name="adj1" fmla="val 125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есяц 9"/>
          <p:cNvSpPr/>
          <p:nvPr/>
        </p:nvSpPr>
        <p:spPr>
          <a:xfrm rot="16200000">
            <a:off x="3329000" y="3519872"/>
            <a:ext cx="1117848" cy="295232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34" grpId="0" animBg="1"/>
      <p:bldP spid="36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Georgia" pitchFamily="18" charset="0"/>
              </a:rPr>
              <a:t>2 класс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 Научиться читать рассказ по ролям.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lvl="0" algn="ctr"/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3 класс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Научиться читать рассказ по ролям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или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подготовить сообщение о «загадочной звездочке» - светлячке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357166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6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7984" y="404664"/>
            <a:ext cx="446449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</a:t>
            </a:r>
            <a:r>
              <a:rPr lang="ru-RU" sz="6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ИБО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РАБОТУ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333\Desktop\8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28498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58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640960" cy="112474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«Суета»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Users\333\Desktop\Новая папка (2)\Рисунок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96">
            <a:off x="5112399" y="2996160"/>
            <a:ext cx="3565308" cy="37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44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hil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060848"/>
            <a:ext cx="5472608" cy="29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232248" cy="2736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620689"/>
            <a:ext cx="3812645" cy="21479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Николай Николаевич Носов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1908 – 1976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прозаик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68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810" b="15810"/>
          <a:stretch>
            <a:fillRect/>
          </a:stretch>
        </p:blipFill>
        <p:spPr bwMode="auto">
          <a:xfrm>
            <a:off x="323528" y="764704"/>
            <a:ext cx="4320480" cy="353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25272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Украина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333\Desktop\CRW_1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6712"/>
            <a:ext cx="42672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333\Desktop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610100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4048" y="4221088"/>
            <a:ext cx="3960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Детство Носова прошло в посёлке Ирпень, недалеко от Киева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924944"/>
            <a:ext cx="298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Дом семьи  Носовых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76672"/>
            <a:ext cx="172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Киев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914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60575"/>
            <a:ext cx="25574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636838"/>
            <a:ext cx="252095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43808" y="2708920"/>
            <a:ext cx="3240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Папа – Николай Петрович, актёр.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– Варвара Петровна,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домохозяйка.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3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1142984"/>
            <a:ext cx="36746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Николай Носов рос одаренным мальчиком.   Увлекался музыкой, театром, сочинительством, шахматами, фотографией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635896" cy="4658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33035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Картинка 5 из 80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114800"/>
            <a:ext cx="2743200" cy="2743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571612"/>
            <a:ext cx="3857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годы войны создавал  фильмы для военных, награждён орденом Красной Звезды.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Семья Носовых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404813"/>
            <a:ext cx="4105275" cy="6192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1" y="42860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Профессиональным писателем он стал не сразу.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333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52650"/>
            <a:ext cx="3219450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404664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00084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40768"/>
            <a:ext cx="4032448" cy="49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89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1905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lub_9347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340768"/>
            <a:ext cx="1809750" cy="24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g028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861048"/>
            <a:ext cx="1872208" cy="27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inventors-nikolay-noso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948264" y="3861048"/>
            <a:ext cx="2016224" cy="2692102"/>
          </a:xfrm>
          <a:prstGeom prst="rect">
            <a:avLst/>
          </a:prstGeom>
        </p:spPr>
      </p:pic>
      <p:pic>
        <p:nvPicPr>
          <p:cNvPr id="14" name="Рисунок 13" descr="1440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780928"/>
            <a:ext cx="1728193" cy="2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59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228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Урок  литературного чтения</vt:lpstr>
      <vt:lpstr>Игра «Суета»</vt:lpstr>
      <vt:lpstr>Николай Николаевич Носов</vt:lpstr>
      <vt:lpstr>     Украина  </vt:lpstr>
      <vt:lpstr>СЕМЬЯ</vt:lpstr>
      <vt:lpstr>Слайд 6</vt:lpstr>
      <vt:lpstr>Слайд 7</vt:lpstr>
      <vt:lpstr>Слайд 8</vt:lpstr>
      <vt:lpstr>Слайд 9</vt:lpstr>
      <vt:lpstr>Слайд 10</vt:lpstr>
      <vt:lpstr>Америка. Нью - Йорк</vt:lpstr>
      <vt:lpstr>СЕМЬЯ</vt:lpstr>
      <vt:lpstr>Творчество</vt:lpstr>
      <vt:lpstr>Слайд 14</vt:lpstr>
      <vt:lpstr>Дерево предсказаний</vt:lpstr>
      <vt:lpstr>Игра «Да-нетка»</vt:lpstr>
      <vt:lpstr>Игра «Да-нет-ка»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литературного чтения</dc:title>
  <dc:creator>User</dc:creator>
  <cp:lastModifiedBy>333</cp:lastModifiedBy>
  <cp:revision>117</cp:revision>
  <dcterms:created xsi:type="dcterms:W3CDTF">2013-01-05T10:43:55Z</dcterms:created>
  <dcterms:modified xsi:type="dcterms:W3CDTF">2014-04-23T14:18:28Z</dcterms:modified>
</cp:coreProperties>
</file>