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2071678"/>
            <a:ext cx="72866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Наше здоровье самое главное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http://iichan.hk/b/arch/src/126100249241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8434" name="Picture 2" descr="http://img-fotki.yandex.ru/get/5304/36014149.c2/0_711e6_410405eb_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28604"/>
            <a:ext cx="2571768" cy="258902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58" y="3000372"/>
            <a:ext cx="55721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Monotype Corsiva" pitchFamily="66" charset="0"/>
              </a:rPr>
              <a:t>Будьте здоровы</a:t>
            </a:r>
            <a:endParaRPr lang="ru-RU" sz="60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6"/>
          <p:cNvSpPr>
            <a:spLocks noChangeArrowheads="1"/>
          </p:cNvSpPr>
          <p:nvPr/>
        </p:nvSpPr>
        <p:spPr bwMode="auto">
          <a:xfrm>
            <a:off x="2643174" y="2214554"/>
            <a:ext cx="3786187" cy="3214687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 bwMode="auto">
          <a:xfrm>
            <a:off x="3571868" y="2714620"/>
            <a:ext cx="500063" cy="500062"/>
          </a:xfrm>
          <a:prstGeom prst="ellipse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schemeClr val="tx2"/>
              </a:solidFill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4929190" y="2714620"/>
            <a:ext cx="500063" cy="500062"/>
          </a:xfrm>
          <a:prstGeom prst="ellipse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schemeClr val="tx2"/>
              </a:solidFill>
            </a:endParaRPr>
          </a:p>
        </p:txBody>
      </p:sp>
      <p:sp>
        <p:nvSpPr>
          <p:cNvPr id="7" name="Овал 12"/>
          <p:cNvSpPr>
            <a:spLocks noChangeArrowheads="1"/>
          </p:cNvSpPr>
          <p:nvPr/>
        </p:nvSpPr>
        <p:spPr bwMode="auto">
          <a:xfrm>
            <a:off x="3857620" y="2928934"/>
            <a:ext cx="142875" cy="214313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8" name="Овал 12"/>
          <p:cNvSpPr>
            <a:spLocks noChangeArrowheads="1"/>
          </p:cNvSpPr>
          <p:nvPr/>
        </p:nvSpPr>
        <p:spPr bwMode="auto">
          <a:xfrm>
            <a:off x="5072066" y="3000372"/>
            <a:ext cx="142875" cy="214313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4214810" y="3500438"/>
            <a:ext cx="642938" cy="357187"/>
          </a:xfrm>
          <a:prstGeom prst="roundRect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schemeClr val="tx2"/>
              </a:solidFill>
            </a:endParaRPr>
          </a:p>
        </p:txBody>
      </p:sp>
      <p:sp>
        <p:nvSpPr>
          <p:cNvPr id="10" name="Месяц 9"/>
          <p:cNvSpPr/>
          <p:nvPr/>
        </p:nvSpPr>
        <p:spPr bwMode="auto">
          <a:xfrm rot="16200000">
            <a:off x="4286244" y="3643318"/>
            <a:ext cx="571500" cy="1857375"/>
          </a:xfrm>
          <a:prstGeom prst="moon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schemeClr val="tx2"/>
              </a:solidFill>
            </a:endParaRPr>
          </a:p>
        </p:txBody>
      </p:sp>
      <p:sp>
        <p:nvSpPr>
          <p:cNvPr id="11" name="Волна 10"/>
          <p:cNvSpPr/>
          <p:nvPr/>
        </p:nvSpPr>
        <p:spPr bwMode="auto">
          <a:xfrm rot="2373756">
            <a:off x="911121" y="1671909"/>
            <a:ext cx="2235200" cy="973138"/>
          </a:xfrm>
          <a:prstGeom prst="wave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4" name="Волна 13"/>
          <p:cNvSpPr/>
          <p:nvPr/>
        </p:nvSpPr>
        <p:spPr bwMode="auto">
          <a:xfrm rot="1479368">
            <a:off x="6316235" y="4279166"/>
            <a:ext cx="2233612" cy="973137"/>
          </a:xfrm>
          <a:prstGeom prst="wave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5" name="Волна 14"/>
          <p:cNvSpPr/>
          <p:nvPr/>
        </p:nvSpPr>
        <p:spPr bwMode="auto">
          <a:xfrm rot="3990917">
            <a:off x="5084544" y="5424924"/>
            <a:ext cx="1660525" cy="960437"/>
          </a:xfrm>
          <a:prstGeom prst="wave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6" name="Волна 15"/>
          <p:cNvSpPr/>
          <p:nvPr/>
        </p:nvSpPr>
        <p:spPr bwMode="auto">
          <a:xfrm rot="6709539">
            <a:off x="2353073" y="5428495"/>
            <a:ext cx="1660525" cy="960438"/>
          </a:xfrm>
          <a:prstGeom prst="wave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7" name="Волна 16"/>
          <p:cNvSpPr/>
          <p:nvPr/>
        </p:nvSpPr>
        <p:spPr bwMode="auto">
          <a:xfrm rot="9363108">
            <a:off x="601327" y="4269386"/>
            <a:ext cx="2235200" cy="973138"/>
          </a:xfrm>
          <a:prstGeom prst="wave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3074" name="Picture 2" descr="http://img-fotki.yandex.ru/get/5644/36014149.16f/0_7f0b9_f02f7270_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0"/>
            <a:ext cx="5750778" cy="2738456"/>
          </a:xfrm>
          <a:prstGeom prst="rect">
            <a:avLst/>
          </a:prstGeom>
          <a:noFill/>
        </p:spPr>
      </p:pic>
      <p:sp>
        <p:nvSpPr>
          <p:cNvPr id="13" name="Волна 12"/>
          <p:cNvSpPr/>
          <p:nvPr/>
        </p:nvSpPr>
        <p:spPr bwMode="auto">
          <a:xfrm rot="8178522">
            <a:off x="5741842" y="1351071"/>
            <a:ext cx="2233613" cy="973137"/>
          </a:xfrm>
          <a:prstGeom prst="wave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2" name="Волна 11"/>
          <p:cNvSpPr/>
          <p:nvPr/>
        </p:nvSpPr>
        <p:spPr bwMode="auto">
          <a:xfrm rot="4840532">
            <a:off x="3144789" y="646190"/>
            <a:ext cx="2060575" cy="884238"/>
          </a:xfrm>
          <a:prstGeom prst="wave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 bwMode="auto">
          <a:xfrm rot="2032449">
            <a:off x="236538" y="1208088"/>
            <a:ext cx="4114800" cy="1798637"/>
          </a:xfrm>
          <a:prstGeom prst="wave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dirty="0">
                <a:solidFill>
                  <a:schemeClr val="tx1"/>
                </a:solidFill>
                <a:latin typeface="Monotype Corsiva" pitchFamily="66" charset="0"/>
              </a:rPr>
              <a:t>Спорт</a:t>
            </a:r>
          </a:p>
        </p:txBody>
      </p:sp>
      <p:pic>
        <p:nvPicPr>
          <p:cNvPr id="4" name="Picture 12" descr="http://forchel.ru/uploads/posts/2011-03/1301181995_0_1bab3_6199a42b_xl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976" y="214290"/>
            <a:ext cx="3429024" cy="2571768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10" descr="http://my-new-home.ru/Projects/Rastunovo/Images/kids/sk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643050"/>
            <a:ext cx="2571768" cy="2134839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4" descr="http://newslab.ru/images/review/socium/12.09/%D0%B4%D0%B5%D1%82%D1%81%D0%BF%D0%BE%D1%80%D1%8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3214686"/>
            <a:ext cx="3143272" cy="2755603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2" descr="http://proigrushku.ru/wp-content/uploads/2010/11/boy-play-football-180x16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4071942"/>
            <a:ext cx="2214566" cy="1980808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14" descr="http://thevoloshins.ru/wp-content/uploads/2011/09/1600_1200_2010011609493237566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3857628"/>
            <a:ext cx="2686045" cy="2014534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6"/>
          <p:cNvSpPr>
            <a:spLocks noChangeArrowheads="1"/>
          </p:cNvSpPr>
          <p:nvPr/>
        </p:nvSpPr>
        <p:spPr bwMode="auto">
          <a:xfrm>
            <a:off x="2643174" y="2214554"/>
            <a:ext cx="3786187" cy="3214687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3" name="Овал 2"/>
          <p:cNvSpPr/>
          <p:nvPr/>
        </p:nvSpPr>
        <p:spPr bwMode="auto">
          <a:xfrm>
            <a:off x="3500430" y="3071810"/>
            <a:ext cx="500063" cy="500062"/>
          </a:xfrm>
          <a:prstGeom prst="ellipse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schemeClr val="tx2"/>
              </a:solidFill>
            </a:endParaRPr>
          </a:p>
        </p:txBody>
      </p:sp>
      <p:sp>
        <p:nvSpPr>
          <p:cNvPr id="4" name="Овал 3"/>
          <p:cNvSpPr/>
          <p:nvPr/>
        </p:nvSpPr>
        <p:spPr bwMode="auto">
          <a:xfrm>
            <a:off x="4857752" y="3071810"/>
            <a:ext cx="500063" cy="500062"/>
          </a:xfrm>
          <a:prstGeom prst="ellipse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schemeClr val="tx2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4214810" y="3929066"/>
            <a:ext cx="642938" cy="357187"/>
          </a:xfrm>
          <a:prstGeom prst="roundRect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schemeClr val="tx2"/>
              </a:solidFill>
            </a:endParaRPr>
          </a:p>
        </p:txBody>
      </p:sp>
      <p:sp>
        <p:nvSpPr>
          <p:cNvPr id="6" name="Месяц 5"/>
          <p:cNvSpPr/>
          <p:nvPr/>
        </p:nvSpPr>
        <p:spPr bwMode="auto">
          <a:xfrm rot="16200000">
            <a:off x="4214806" y="3857632"/>
            <a:ext cx="571500" cy="1857375"/>
          </a:xfrm>
          <a:prstGeom prst="moon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schemeClr val="tx2"/>
              </a:solidFill>
            </a:endParaRPr>
          </a:p>
        </p:txBody>
      </p:sp>
      <p:sp>
        <p:nvSpPr>
          <p:cNvPr id="7" name="Овал 12"/>
          <p:cNvSpPr>
            <a:spLocks noChangeArrowheads="1"/>
          </p:cNvSpPr>
          <p:nvPr/>
        </p:nvSpPr>
        <p:spPr bwMode="auto">
          <a:xfrm>
            <a:off x="3714744" y="3357562"/>
            <a:ext cx="142875" cy="214313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8" name="Овал 12"/>
          <p:cNvSpPr>
            <a:spLocks noChangeArrowheads="1"/>
          </p:cNvSpPr>
          <p:nvPr/>
        </p:nvSpPr>
        <p:spPr bwMode="auto">
          <a:xfrm>
            <a:off x="5072066" y="3286124"/>
            <a:ext cx="142875" cy="214313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9" name="Волна 8"/>
          <p:cNvSpPr/>
          <p:nvPr/>
        </p:nvSpPr>
        <p:spPr bwMode="auto">
          <a:xfrm rot="1835233">
            <a:off x="630223" y="1903649"/>
            <a:ext cx="2389188" cy="884237"/>
          </a:xfrm>
          <a:prstGeom prst="wave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 dirty="0">
                <a:solidFill>
                  <a:schemeClr val="tx1"/>
                </a:solidFill>
                <a:latin typeface="Monotype Corsiva" pitchFamily="66" charset="0"/>
              </a:rPr>
              <a:t>Спорт</a:t>
            </a:r>
          </a:p>
        </p:txBody>
      </p:sp>
      <p:sp>
        <p:nvSpPr>
          <p:cNvPr id="10" name="Волна 9"/>
          <p:cNvSpPr/>
          <p:nvPr/>
        </p:nvSpPr>
        <p:spPr bwMode="auto">
          <a:xfrm rot="4487709">
            <a:off x="2811594" y="686304"/>
            <a:ext cx="2286920" cy="827816"/>
          </a:xfrm>
          <a:prstGeom prst="wave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Monotype Corsiva" pitchFamily="66" charset="0"/>
              </a:rPr>
              <a:t>Чистый воздух</a:t>
            </a:r>
            <a:endParaRPr lang="ru-RU" sz="2800" b="1" i="1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www.svezheenadom.ru/images/products/2511092/2511092-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3026329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кругленная прямоугольная выноска 2"/>
          <p:cNvSpPr/>
          <p:nvPr/>
        </p:nvSpPr>
        <p:spPr bwMode="auto">
          <a:xfrm>
            <a:off x="4071934" y="285728"/>
            <a:ext cx="2522537" cy="1427163"/>
          </a:xfrm>
          <a:prstGeom prst="wedgeRoundRectCallout">
            <a:avLst>
              <a:gd name="adj1" fmla="val -83186"/>
              <a:gd name="adj2" fmla="val 59569"/>
              <a:gd name="adj3" fmla="val 16667"/>
            </a:avLst>
          </a:prstGeom>
          <a:solidFill>
            <a:srgbClr val="92D05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i="1" dirty="0">
                <a:solidFill>
                  <a:schemeClr val="tx1"/>
                </a:solidFill>
              </a:rPr>
              <a:t>Будешь, есть ты «сникерс» сладкий- будут зубы не в порядке.</a:t>
            </a:r>
          </a:p>
        </p:txBody>
      </p:sp>
      <p:pic>
        <p:nvPicPr>
          <p:cNvPr id="4" name="Picture 13" descr="http://static.pizza.by/media/catalog/product/cache/1/thumbnail/456x/9df78eab33525d08d6e5fb8d27136e95/d/s/fanta-0-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0" y="2786063"/>
            <a:ext cx="250031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ая прямоугольная выноска 4"/>
          <p:cNvSpPr/>
          <p:nvPr/>
        </p:nvSpPr>
        <p:spPr bwMode="auto">
          <a:xfrm>
            <a:off x="5072063" y="2214563"/>
            <a:ext cx="2851150" cy="1220787"/>
          </a:xfrm>
          <a:prstGeom prst="wedgeRoundRectCallout">
            <a:avLst>
              <a:gd name="adj1" fmla="val 48005"/>
              <a:gd name="adj2" fmla="val 102420"/>
              <a:gd name="adj3" fmla="val 16667"/>
            </a:avLst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i="1" dirty="0"/>
              <a:t>Будешь «Фанту» пить, смотри –                     растворишься изнутри</a:t>
            </a:r>
            <a:r>
              <a:rPr lang="ru-RU" sz="1800" dirty="0"/>
              <a:t>.</a:t>
            </a:r>
          </a:p>
        </p:txBody>
      </p:sp>
      <p:pic>
        <p:nvPicPr>
          <p:cNvPr id="6" name="Picture 9" descr="http://bankotzyv.com/img/catalog/13615004822isuyjgyt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429132"/>
            <a:ext cx="2147894" cy="21478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кругленная прямоугольная выноска 6"/>
          <p:cNvSpPr/>
          <p:nvPr/>
        </p:nvSpPr>
        <p:spPr bwMode="auto">
          <a:xfrm>
            <a:off x="2714612" y="3857628"/>
            <a:ext cx="2851150" cy="1219200"/>
          </a:xfrm>
          <a:prstGeom prst="wedgeRoundRectCallout">
            <a:avLst>
              <a:gd name="adj1" fmla="val -54901"/>
              <a:gd name="adj2" fmla="val 98209"/>
              <a:gd name="adj3" fmla="val 16667"/>
            </a:avLst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i="1" dirty="0"/>
              <a:t>Пейте, дети, молоко - будете здоровы</a:t>
            </a:r>
            <a:endParaRPr lang="ru-RU" sz="18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3.bp.blogspot.com/-dUzaV4Dc1HY/UM45GP7dhlI/AAAAAAAARIY/3ntm_lhCQUc/s1600/%D0%9E%D1%81%D1%82%D0%BE%D1%80%D0%BE%D0%B6%D0%BD%D0%BE+%D1%87%D0%B5%D1%81%D0%BD%D0%BE%D0%BA+%D0%B8+%D0%BB%D1%83%D0%B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8" y="214313"/>
            <a:ext cx="285750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ая прямоугольная выноска 2"/>
          <p:cNvSpPr/>
          <p:nvPr/>
        </p:nvSpPr>
        <p:spPr bwMode="auto">
          <a:xfrm>
            <a:off x="6429375" y="2286000"/>
            <a:ext cx="2522538" cy="1427163"/>
          </a:xfrm>
          <a:prstGeom prst="wedgeRoundRectCallout">
            <a:avLst>
              <a:gd name="adj1" fmla="val -49963"/>
              <a:gd name="adj2" fmla="val -121436"/>
              <a:gd name="adj3" fmla="val 16667"/>
            </a:avLst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800" b="1" i="1" dirty="0"/>
              <a:t>Чеснок да лук – от всех недуг.</a:t>
            </a:r>
          </a:p>
          <a:p>
            <a:pPr>
              <a:defRPr/>
            </a:pPr>
            <a:r>
              <a:rPr lang="ru-RU" sz="1800" dirty="0"/>
              <a:t> </a:t>
            </a:r>
          </a:p>
        </p:txBody>
      </p:sp>
      <p:pic>
        <p:nvPicPr>
          <p:cNvPr id="4" name="Picture 4" descr="http://www.vashezdorovie.com/Image/%D0%B0%D0%BF%D0%B5%D0%BB%D1%8C%D1%81%D0%B8%D0%BD%20%D0%B8%20%D0%BB%D0%B8%D0%BC%D0%BE%D0%B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071942"/>
            <a:ext cx="2500330" cy="2500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ая прямоугольная выноска 4"/>
          <p:cNvSpPr/>
          <p:nvPr/>
        </p:nvSpPr>
        <p:spPr bwMode="auto">
          <a:xfrm>
            <a:off x="500063" y="4286250"/>
            <a:ext cx="2997200" cy="1698625"/>
          </a:xfrm>
          <a:prstGeom prst="wedgeRoundRectCallout">
            <a:avLst>
              <a:gd name="adj1" fmla="val 73541"/>
              <a:gd name="adj2" fmla="val 3552"/>
              <a:gd name="adj3" fmla="val 16667"/>
            </a:avLst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600" b="1" i="1" dirty="0"/>
              <a:t>От простуды и ангины</a:t>
            </a:r>
          </a:p>
          <a:p>
            <a:pPr>
              <a:defRPr/>
            </a:pPr>
            <a:r>
              <a:rPr lang="ru-RU" sz="1600" b="1" i="1" dirty="0"/>
              <a:t>Помогают апельсины.</a:t>
            </a:r>
          </a:p>
          <a:p>
            <a:pPr>
              <a:defRPr/>
            </a:pPr>
            <a:r>
              <a:rPr lang="ru-RU" sz="1600" b="1" i="1" dirty="0"/>
              <a:t>   Ну, а лучше съесть лимон,</a:t>
            </a:r>
          </a:p>
          <a:p>
            <a:pPr>
              <a:defRPr/>
            </a:pPr>
            <a:r>
              <a:rPr lang="ru-RU" sz="1600" b="1" i="1" dirty="0"/>
              <a:t>      Хоть и очень кислый он</a:t>
            </a:r>
            <a:r>
              <a:rPr lang="ru-RU" sz="1800" b="1" i="1" dirty="0"/>
              <a:t>.</a:t>
            </a:r>
          </a:p>
          <a:p>
            <a:pPr>
              <a:defRPr/>
            </a:pPr>
            <a:r>
              <a:rPr lang="ru-RU" sz="1800" dirty="0"/>
              <a:t> </a:t>
            </a:r>
          </a:p>
        </p:txBody>
      </p:sp>
      <p:sp>
        <p:nvSpPr>
          <p:cNvPr id="6" name="Волна 5"/>
          <p:cNvSpPr/>
          <p:nvPr/>
        </p:nvSpPr>
        <p:spPr bwMode="auto">
          <a:xfrm rot="2032449">
            <a:off x="69850" y="1265238"/>
            <a:ext cx="4217988" cy="1533525"/>
          </a:xfrm>
          <a:prstGeom prst="wave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chemeClr val="tx1"/>
                </a:solidFill>
                <a:latin typeface="Monotype Corsiva" pitchFamily="66" charset="0"/>
              </a:rPr>
              <a:t>Полезная еда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>
            <a:spLocks noChangeArrowheads="1"/>
          </p:cNvSpPr>
          <p:nvPr/>
        </p:nvSpPr>
        <p:spPr bwMode="auto">
          <a:xfrm>
            <a:off x="2857488" y="2285992"/>
            <a:ext cx="3786187" cy="3214687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8" name="Овал 7"/>
          <p:cNvSpPr/>
          <p:nvPr/>
        </p:nvSpPr>
        <p:spPr bwMode="auto">
          <a:xfrm>
            <a:off x="3714744" y="3000372"/>
            <a:ext cx="500063" cy="500062"/>
          </a:xfrm>
          <a:prstGeom prst="ellipse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schemeClr val="tx2"/>
              </a:solidFill>
            </a:endParaRPr>
          </a:p>
        </p:txBody>
      </p:sp>
      <p:sp>
        <p:nvSpPr>
          <p:cNvPr id="9" name="Овал 8"/>
          <p:cNvSpPr/>
          <p:nvPr/>
        </p:nvSpPr>
        <p:spPr bwMode="auto">
          <a:xfrm>
            <a:off x="5143504" y="3000372"/>
            <a:ext cx="500063" cy="500062"/>
          </a:xfrm>
          <a:prstGeom prst="ellipse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schemeClr val="tx2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4429124" y="3786190"/>
            <a:ext cx="642938" cy="357187"/>
          </a:xfrm>
          <a:prstGeom prst="roundRect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schemeClr val="tx2"/>
              </a:solidFill>
            </a:endParaRPr>
          </a:p>
        </p:txBody>
      </p:sp>
      <p:sp>
        <p:nvSpPr>
          <p:cNvPr id="11" name="Месяц 10"/>
          <p:cNvSpPr/>
          <p:nvPr/>
        </p:nvSpPr>
        <p:spPr bwMode="auto">
          <a:xfrm rot="16200000">
            <a:off x="4500558" y="3714756"/>
            <a:ext cx="571500" cy="1857375"/>
          </a:xfrm>
          <a:prstGeom prst="moon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schemeClr val="tx2"/>
              </a:solidFill>
            </a:endParaRPr>
          </a:p>
        </p:txBody>
      </p:sp>
      <p:sp>
        <p:nvSpPr>
          <p:cNvPr id="12" name="Волна 11"/>
          <p:cNvSpPr/>
          <p:nvPr/>
        </p:nvSpPr>
        <p:spPr bwMode="auto">
          <a:xfrm rot="1835233">
            <a:off x="701661" y="2332275"/>
            <a:ext cx="2389187" cy="884238"/>
          </a:xfrm>
          <a:prstGeom prst="wave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>
                <a:solidFill>
                  <a:schemeClr val="tx1"/>
                </a:solidFill>
                <a:latin typeface="Monotype Corsiva" pitchFamily="66" charset="0"/>
              </a:rPr>
              <a:t>Спорт</a:t>
            </a:r>
          </a:p>
        </p:txBody>
      </p:sp>
      <p:sp>
        <p:nvSpPr>
          <p:cNvPr id="13" name="Волна 12"/>
          <p:cNvSpPr/>
          <p:nvPr/>
        </p:nvSpPr>
        <p:spPr bwMode="auto">
          <a:xfrm rot="5064573">
            <a:off x="3193032" y="586799"/>
            <a:ext cx="2240322" cy="1170052"/>
          </a:xfrm>
          <a:prstGeom prst="wave">
            <a:avLst>
              <a:gd name="adj1" fmla="val 15648"/>
              <a:gd name="adj2" fmla="val 0"/>
            </a:avLst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Monotype Corsiva" pitchFamily="66" charset="0"/>
              </a:rPr>
              <a:t>Чистый воздух</a:t>
            </a:r>
          </a:p>
        </p:txBody>
      </p:sp>
      <p:sp>
        <p:nvSpPr>
          <p:cNvPr id="14" name="Волна 13"/>
          <p:cNvSpPr/>
          <p:nvPr/>
        </p:nvSpPr>
        <p:spPr bwMode="auto">
          <a:xfrm rot="19777771">
            <a:off x="6263234" y="1799869"/>
            <a:ext cx="2333625" cy="1106488"/>
          </a:xfrm>
          <a:prstGeom prst="wave">
            <a:avLst>
              <a:gd name="adj1" fmla="val 15648"/>
              <a:gd name="adj2" fmla="val 0"/>
            </a:avLst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>
                <a:solidFill>
                  <a:schemeClr val="tx1"/>
                </a:solidFill>
                <a:latin typeface="Monotype Corsiva" pitchFamily="66" charset="0"/>
              </a:rPr>
              <a:t>Полезная еда</a:t>
            </a:r>
          </a:p>
        </p:txBody>
      </p:sp>
      <p:sp>
        <p:nvSpPr>
          <p:cNvPr id="15" name="Овал 12"/>
          <p:cNvSpPr>
            <a:spLocks noChangeArrowheads="1"/>
          </p:cNvSpPr>
          <p:nvPr/>
        </p:nvSpPr>
        <p:spPr bwMode="auto">
          <a:xfrm>
            <a:off x="4000496" y="3286124"/>
            <a:ext cx="142875" cy="214313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6" name="Овал 12"/>
          <p:cNvSpPr>
            <a:spLocks noChangeArrowheads="1"/>
          </p:cNvSpPr>
          <p:nvPr/>
        </p:nvSpPr>
        <p:spPr bwMode="auto">
          <a:xfrm>
            <a:off x="5429256" y="3286124"/>
            <a:ext cx="142875" cy="214313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www.vse-pro-detey.ru/wp-content/uploads/2013/10/vodnye-procedury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52972" y="357166"/>
            <a:ext cx="4191028" cy="27996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12" descr="http://zakalivanie.ru/upload/iblock/3eb/inventa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4071942"/>
            <a:ext cx="2714644" cy="22860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10" descr="http://svetlachok-sib.ucoz.ru/kartinki/obtirani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000504"/>
            <a:ext cx="3214710" cy="24669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8" descr="http://ejeweek.ru/foto/zakalivanie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85728"/>
            <a:ext cx="4150990" cy="23464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Волна 5"/>
          <p:cNvSpPr/>
          <p:nvPr/>
        </p:nvSpPr>
        <p:spPr bwMode="auto">
          <a:xfrm rot="1841204">
            <a:off x="2922588" y="2941638"/>
            <a:ext cx="3292475" cy="1617662"/>
          </a:xfrm>
          <a:prstGeom prst="wave">
            <a:avLst>
              <a:gd name="adj1" fmla="val 15648"/>
              <a:gd name="adj2" fmla="val 0"/>
            </a:avLst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i="1" dirty="0">
                <a:latin typeface="Monotype Corsiva" pitchFamily="66" charset="0"/>
              </a:rPr>
              <a:t>Закаливание</a:t>
            </a:r>
            <a:endParaRPr lang="ru-RU" sz="4000" b="1" i="1" dirty="0">
              <a:solidFill>
                <a:schemeClr val="tx2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>
            <a:spLocks noChangeArrowheads="1"/>
          </p:cNvSpPr>
          <p:nvPr/>
        </p:nvSpPr>
        <p:spPr bwMode="auto">
          <a:xfrm>
            <a:off x="2857488" y="2214554"/>
            <a:ext cx="3786187" cy="3214687"/>
          </a:xfrm>
          <a:prstGeom prst="ellipse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8" name="Овал 7"/>
          <p:cNvSpPr/>
          <p:nvPr/>
        </p:nvSpPr>
        <p:spPr bwMode="auto">
          <a:xfrm>
            <a:off x="3714744" y="3000372"/>
            <a:ext cx="500063" cy="500062"/>
          </a:xfrm>
          <a:prstGeom prst="ellipse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schemeClr val="tx2"/>
              </a:solidFill>
            </a:endParaRPr>
          </a:p>
        </p:txBody>
      </p:sp>
      <p:sp>
        <p:nvSpPr>
          <p:cNvPr id="9" name="Овал 8"/>
          <p:cNvSpPr/>
          <p:nvPr/>
        </p:nvSpPr>
        <p:spPr bwMode="auto">
          <a:xfrm>
            <a:off x="5143504" y="3000372"/>
            <a:ext cx="500063" cy="500062"/>
          </a:xfrm>
          <a:prstGeom prst="ellipse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schemeClr val="tx2"/>
              </a:solidFill>
            </a:endParaRPr>
          </a:p>
        </p:txBody>
      </p:sp>
      <p:sp>
        <p:nvSpPr>
          <p:cNvPr id="10" name="Овал 12"/>
          <p:cNvSpPr>
            <a:spLocks noChangeArrowheads="1"/>
          </p:cNvSpPr>
          <p:nvPr/>
        </p:nvSpPr>
        <p:spPr bwMode="auto">
          <a:xfrm>
            <a:off x="4000496" y="3286124"/>
            <a:ext cx="142875" cy="214313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" name="Овал 12"/>
          <p:cNvSpPr>
            <a:spLocks noChangeArrowheads="1"/>
          </p:cNvSpPr>
          <p:nvPr/>
        </p:nvSpPr>
        <p:spPr bwMode="auto">
          <a:xfrm>
            <a:off x="5357818" y="3214686"/>
            <a:ext cx="142875" cy="214313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4429124" y="3786190"/>
            <a:ext cx="642938" cy="357187"/>
          </a:xfrm>
          <a:prstGeom prst="roundRect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schemeClr val="tx2"/>
              </a:solidFill>
            </a:endParaRPr>
          </a:p>
        </p:txBody>
      </p:sp>
      <p:sp>
        <p:nvSpPr>
          <p:cNvPr id="13" name="Месяц 12"/>
          <p:cNvSpPr/>
          <p:nvPr/>
        </p:nvSpPr>
        <p:spPr bwMode="auto">
          <a:xfrm rot="16200000">
            <a:off x="4500558" y="3714756"/>
            <a:ext cx="571500" cy="1857375"/>
          </a:xfrm>
          <a:prstGeom prst="moon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schemeClr val="tx2"/>
              </a:solidFill>
            </a:endParaRPr>
          </a:p>
        </p:txBody>
      </p:sp>
      <p:sp>
        <p:nvSpPr>
          <p:cNvPr id="14" name="Волна 13"/>
          <p:cNvSpPr/>
          <p:nvPr/>
        </p:nvSpPr>
        <p:spPr bwMode="auto">
          <a:xfrm rot="1835233">
            <a:off x="701661" y="2332275"/>
            <a:ext cx="2389187" cy="884238"/>
          </a:xfrm>
          <a:prstGeom prst="wave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>
                <a:solidFill>
                  <a:schemeClr val="tx1"/>
                </a:solidFill>
                <a:latin typeface="Monotype Corsiva" pitchFamily="66" charset="0"/>
              </a:rPr>
              <a:t>Спорт</a:t>
            </a:r>
          </a:p>
        </p:txBody>
      </p:sp>
      <p:sp>
        <p:nvSpPr>
          <p:cNvPr id="15" name="Волна 14"/>
          <p:cNvSpPr/>
          <p:nvPr/>
        </p:nvSpPr>
        <p:spPr bwMode="auto">
          <a:xfrm rot="5064573">
            <a:off x="3197462" y="650708"/>
            <a:ext cx="2233608" cy="1160652"/>
          </a:xfrm>
          <a:prstGeom prst="wave">
            <a:avLst>
              <a:gd name="adj1" fmla="val 15648"/>
              <a:gd name="adj2" fmla="val 0"/>
            </a:avLst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Monotype Corsiva" pitchFamily="66" charset="0"/>
              </a:rPr>
              <a:t>Чистый воздух</a:t>
            </a:r>
          </a:p>
        </p:txBody>
      </p:sp>
      <p:sp>
        <p:nvSpPr>
          <p:cNvPr id="16" name="Волна 15"/>
          <p:cNvSpPr/>
          <p:nvPr/>
        </p:nvSpPr>
        <p:spPr bwMode="auto">
          <a:xfrm rot="19777771">
            <a:off x="6449962" y="2032334"/>
            <a:ext cx="2333625" cy="1106488"/>
          </a:xfrm>
          <a:prstGeom prst="wave">
            <a:avLst>
              <a:gd name="adj1" fmla="val 15648"/>
              <a:gd name="adj2" fmla="val 0"/>
            </a:avLst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>
                <a:solidFill>
                  <a:schemeClr val="tx1"/>
                </a:solidFill>
                <a:latin typeface="Monotype Corsiva" pitchFamily="66" charset="0"/>
              </a:rPr>
              <a:t>Полезная еда</a:t>
            </a:r>
          </a:p>
        </p:txBody>
      </p:sp>
      <p:sp>
        <p:nvSpPr>
          <p:cNvPr id="17" name="Волна 16"/>
          <p:cNvSpPr/>
          <p:nvPr/>
        </p:nvSpPr>
        <p:spPr bwMode="auto">
          <a:xfrm rot="1841204">
            <a:off x="6048683" y="5018464"/>
            <a:ext cx="2333625" cy="1108075"/>
          </a:xfrm>
          <a:prstGeom prst="wave">
            <a:avLst>
              <a:gd name="adj1" fmla="val 15648"/>
              <a:gd name="adj2" fmla="val 0"/>
            </a:avLst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400" b="1" i="1" dirty="0"/>
              <a:t>Закаливание</a:t>
            </a:r>
            <a:endParaRPr lang="ru-RU" sz="2400" b="1" i="1" dirty="0">
              <a:solidFill>
                <a:schemeClr val="tx2"/>
              </a:solidFill>
            </a:endParaRPr>
          </a:p>
        </p:txBody>
      </p:sp>
      <p:sp>
        <p:nvSpPr>
          <p:cNvPr id="18" name="Волна 17"/>
          <p:cNvSpPr/>
          <p:nvPr/>
        </p:nvSpPr>
        <p:spPr bwMode="auto">
          <a:xfrm rot="19390865">
            <a:off x="1255442" y="5202899"/>
            <a:ext cx="2333625" cy="1106487"/>
          </a:xfrm>
          <a:prstGeom prst="wave">
            <a:avLst>
              <a:gd name="adj1" fmla="val 15648"/>
              <a:gd name="adj2" fmla="val 0"/>
            </a:avLst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 dirty="0">
                <a:solidFill>
                  <a:schemeClr val="tx1"/>
                </a:solidFill>
                <a:latin typeface="Monotype Corsiva" pitchFamily="66" charset="0"/>
              </a:rPr>
              <a:t>Чистота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88</Words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18</cp:revision>
  <dcterms:created xsi:type="dcterms:W3CDTF">2014-11-23T15:34:53Z</dcterms:created>
  <dcterms:modified xsi:type="dcterms:W3CDTF">2014-11-23T18:25:20Z</dcterms:modified>
</cp:coreProperties>
</file>