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71" r:id="rId6"/>
    <p:sldId id="262" r:id="rId7"/>
    <p:sldId id="263" r:id="rId8"/>
    <p:sldId id="265" r:id="rId9"/>
    <p:sldId id="266" r:id="rId10"/>
    <p:sldId id="267" r:id="rId11"/>
    <p:sldId id="264" r:id="rId12"/>
    <p:sldId id="269" r:id="rId13"/>
    <p:sldId id="275" r:id="rId14"/>
    <p:sldId id="274" r:id="rId15"/>
    <p:sldId id="273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67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357430"/>
            <a:ext cx="7772400" cy="16561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Я в мире человек </a:t>
            </a:r>
            <a:br>
              <a:rPr lang="ru-RU" sz="6000" b="1" dirty="0" smtClean="0"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</a:br>
            <a:r>
              <a:rPr lang="ru-RU" sz="6000" b="1" dirty="0" smtClean="0"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Я вырасту здоровым</a:t>
            </a:r>
            <a:endParaRPr lang="ru-RU" sz="6000" b="1" dirty="0"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Сюжетно-ролевые игры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7" name="Picture 3" descr="C:\Users\qwerty\Desktop\SAM_1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357562"/>
            <a:ext cx="4186436" cy="3030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qwerty\Desktop\SAM_1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643050"/>
            <a:ext cx="4181450" cy="2765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83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Подвижные игры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5" name="Picture 3" descr="C:\Users\qwerty\Desktop\SAM_1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3744416" cy="288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qwerty\Desktop\SAM_1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3857652" cy="2653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                             Режимные моменты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9847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9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9690" y="332656"/>
            <a:ext cx="6588733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itchFamily="66" charset="0"/>
              </a:rPr>
              <a:t>Культурно-гигиенические навыки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416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qwerty\Desktop\SAM_1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248472" cy="3024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qwerty\Desktop\SAM_13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91255"/>
            <a:ext cx="4398815" cy="321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34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Фотогазета «Здоровячок»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8194" name="Picture 2" descr="C:\Users\qwerty\Desktop\SAM_1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qwerty\Desktop\SAM_1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5677"/>
            <a:ext cx="4752528" cy="4153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93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    Выставка детского творчества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7171" name="Picture 3" descr="C:\Users\qwerty\Desktop\SAM_1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96752"/>
            <a:ext cx="6984777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60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       Спортивное развлечение :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           «Папа, мама, я – здоровая семья!»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7" name="Picture 3" descr="C:\Users\qwerty\Desktop\SAM_1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4054749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qwerty\Desktop\SAM_12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qwerty\Desktop\SAM_12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810000" cy="2713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6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57018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atin typeface="Monotype Corsiva" pitchFamily="66" charset="0"/>
              </a:rPr>
              <a:t>    С</a:t>
            </a:r>
            <a:r>
              <a:rPr lang="ru-RU" sz="6600" b="1" dirty="0" smtClean="0">
                <a:latin typeface="Monotype Corsiva" pitchFamily="66" charset="0"/>
              </a:rPr>
              <a:t>пасибо за внимание!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0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Физкультура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7170" name="Picture 2" descr="C:\Users\User\Desktop\18 сентября 2014 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428736"/>
            <a:ext cx="6286544" cy="4943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18 сентября 2014 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214842" cy="3286148"/>
          </a:xfrm>
          <a:prstGeom prst="rect">
            <a:avLst/>
          </a:prstGeom>
          <a:noFill/>
        </p:spPr>
      </p:pic>
      <p:pic>
        <p:nvPicPr>
          <p:cNvPr id="5122" name="Picture 2" descr="C:\Users\User\Desktop\image (3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4286280" cy="3228972"/>
          </a:xfrm>
          <a:prstGeom prst="rect">
            <a:avLst/>
          </a:prstGeom>
          <a:noFill/>
        </p:spPr>
      </p:pic>
      <p:pic>
        <p:nvPicPr>
          <p:cNvPr id="5123" name="Picture 3" descr="C:\Users\User\Desktop\image (1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429000"/>
            <a:ext cx="4591080" cy="3228972"/>
          </a:xfrm>
          <a:prstGeom prst="rect">
            <a:avLst/>
          </a:prstGeom>
          <a:noFill/>
        </p:spPr>
      </p:pic>
      <p:pic>
        <p:nvPicPr>
          <p:cNvPr id="5125" name="Picture 5" descr="C:\Users\User\Desktop\image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142852"/>
            <a:ext cx="45910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Если хочешь быть здоров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097" name="Picture 1" descr="C:\Users\User\Desktop\image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00174"/>
            <a:ext cx="6643734" cy="480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    Непосредственно-образовательная деятельность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122" name="Picture 2" descr="C:\Users\qwerty\Desktop\SAM_1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96044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qwerty\Desktop\SAM_1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52" y="2846885"/>
            <a:ext cx="4237463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69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Физкультминутки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7" name="Picture 3" descr="C:\Users\qwerty\Desktop\SAM_1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7056783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Гимнастика для глаз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1" name="Picture 3" descr="C:\Users\qwerty\Desktop\SAM_11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10445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qwerty\Desktop\SAM_11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320480" cy="3433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Гимнастика после сна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 descr="C:\Users\qwerty\Desktop\SAM_1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werty\Desktop\SAM_13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1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Дидактические игры</a:t>
            </a:r>
          </a:p>
        </p:txBody>
      </p:sp>
      <p:pic>
        <p:nvPicPr>
          <p:cNvPr id="9218" name="Picture 2" descr="C:\Users\qwerty\Desktop\SAM_12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026024" cy="3073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qwerty\Desktop\SAM_1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87" y="2924944"/>
            <a:ext cx="4062398" cy="3206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67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Я в мире человек  Я вырасту здоровым</vt:lpstr>
      <vt:lpstr>Физкультура</vt:lpstr>
      <vt:lpstr>Слайд 3</vt:lpstr>
      <vt:lpstr>Если хочешь быть здоров</vt:lpstr>
      <vt:lpstr>            Непосредственно-образовательная деятельность</vt:lpstr>
      <vt:lpstr>Физкультминутки</vt:lpstr>
      <vt:lpstr>Гимнастика для глаз</vt:lpstr>
      <vt:lpstr>Гимнастика после сна</vt:lpstr>
      <vt:lpstr>Дидактические игры</vt:lpstr>
      <vt:lpstr>Сюжетно-ролевые игры</vt:lpstr>
      <vt:lpstr>Подвижные игры</vt:lpstr>
      <vt:lpstr>                             Режимные моменты</vt:lpstr>
      <vt:lpstr>Культурно-гигиенические навыки</vt:lpstr>
      <vt:lpstr>   Фотогазета «Здоровячок»</vt:lpstr>
      <vt:lpstr>            Выставка детского творчества</vt:lpstr>
      <vt:lpstr>               Спортивное развлечение :              «Папа, мама, я – здоровая семья!»</vt:lpstr>
      <vt:lpstr>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42</cp:revision>
  <dcterms:created xsi:type="dcterms:W3CDTF">2013-01-06T18:32:13Z</dcterms:created>
  <dcterms:modified xsi:type="dcterms:W3CDTF">2015-01-05T16:32:34Z</dcterms:modified>
</cp:coreProperties>
</file>