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7E4389-97B2-424D-9A39-3483670E9B00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258A9B-6CD3-41F6-87EE-33FC593C62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ФОТООТЧЁТ</a:t>
            </a:r>
            <a:br>
              <a:rPr lang="ru-RU" dirty="0" smtClean="0"/>
            </a:br>
            <a:r>
              <a:rPr lang="ru-RU" dirty="0" smtClean="0"/>
              <a:t>Средней группы № 4</a:t>
            </a:r>
            <a:br>
              <a:rPr lang="ru-RU" dirty="0" smtClean="0"/>
            </a:br>
            <a:r>
              <a:rPr lang="ru-RU" dirty="0" smtClean="0"/>
              <a:t>На тему: «Спортивная неделя»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Алина\Desktop\сад\DSC00484.JPG"/>
          <p:cNvPicPr>
            <a:picLocks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195736" y="2636912"/>
            <a:ext cx="4464496" cy="299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ина\Desktop\сад\SDC103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88640"/>
            <a:ext cx="324036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лина\Desktop\сад\SDC104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284984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лина\Desktop\сад\SDC103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116632"/>
            <a:ext cx="4054347" cy="304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лина\Desktop\сад\SDC103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3162267"/>
            <a:ext cx="2771800" cy="369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Коллективная работа по </a:t>
            </a:r>
            <a:r>
              <a:rPr lang="ru-RU" sz="2000" dirty="0" err="1" smtClean="0"/>
              <a:t>пластинографии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«наш спортивный уголок»</a:t>
            </a:r>
            <a:endParaRPr lang="ru-RU" sz="2000" dirty="0"/>
          </a:p>
        </p:txBody>
      </p:sp>
      <p:pic>
        <p:nvPicPr>
          <p:cNvPr id="7" name="Рисунок 6" descr="SDC105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348880"/>
            <a:ext cx="20522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068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1760" y="3861048"/>
            <a:ext cx="2093304" cy="279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055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627784" y="1340768"/>
            <a:ext cx="2232248" cy="213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055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220072" y="1052736"/>
            <a:ext cx="311231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SDC1055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932040" y="3933056"/>
            <a:ext cx="3098667" cy="2778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8686800" cy="838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Лепка на тему: «Спортивные помощники» </a:t>
            </a:r>
            <a:endParaRPr lang="ru-RU" sz="2000" dirty="0"/>
          </a:p>
        </p:txBody>
      </p:sp>
      <p:pic>
        <p:nvPicPr>
          <p:cNvPr id="4" name="Содержимое 3" descr="SDC10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374487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06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76056" y="1124744"/>
            <a:ext cx="3512342" cy="336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061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91880" y="4524536"/>
            <a:ext cx="5304048" cy="22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«Цветок здоровья» </a:t>
            </a:r>
            <a:endParaRPr lang="ru-RU" sz="2000" dirty="0"/>
          </a:p>
        </p:txBody>
      </p:sp>
      <p:pic>
        <p:nvPicPr>
          <p:cNvPr id="4" name="Содержимое 3" descr="SDC1068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4653136"/>
            <a:ext cx="8568952" cy="16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068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43808" y="764704"/>
            <a:ext cx="324036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60198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Аппликация «коврик для зарядки»</a:t>
            </a: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C1068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95936" y="620688"/>
            <a:ext cx="29158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45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930268" y="476672"/>
            <a:ext cx="19211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гр 4\SDC106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4632" y="548680"/>
            <a:ext cx="380467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4" descr="SDC1068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043608" y="3645024"/>
            <a:ext cx="6480720" cy="2695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260647"/>
            <a:ext cx="4752528" cy="356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44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270580"/>
            <a:ext cx="3672408" cy="359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806686"/>
            <a:ext cx="4392488" cy="2916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04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717032"/>
            <a:ext cx="3960440" cy="297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843808" y="3212976"/>
            <a:ext cx="31683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4" y="335699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Зарядка </a:t>
            </a:r>
            <a:br>
              <a:rPr lang="ru-RU" sz="2000" dirty="0" smtClean="0"/>
            </a:br>
            <a:r>
              <a:rPr lang="ru-RU" sz="2000" dirty="0" smtClean="0"/>
              <a:t>вместе с мамой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04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702129"/>
            <a:ext cx="4104456" cy="307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045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55976" y="702129"/>
            <a:ext cx="4579978" cy="249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4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00" y="3726465"/>
            <a:ext cx="4704048" cy="293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046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52054" y="3717032"/>
            <a:ext cx="3912434" cy="293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915816" y="2780928"/>
            <a:ext cx="288032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44" y="306896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>Спортивное развлечение </a:t>
            </a:r>
            <a:br>
              <a:rPr lang="ru-RU" sz="1600" dirty="0" smtClean="0"/>
            </a:br>
            <a:r>
              <a:rPr lang="ru-RU" sz="1600" dirty="0" smtClean="0"/>
              <a:t>с родителями </a:t>
            </a:r>
            <a:br>
              <a:rPr lang="ru-RU" sz="1600" dirty="0" smtClean="0"/>
            </a:br>
            <a:r>
              <a:rPr lang="ru-RU" sz="1600" dirty="0" smtClean="0"/>
              <a:t>«овощи  фрукты – </a:t>
            </a:r>
            <a:br>
              <a:rPr lang="ru-RU" sz="1600" dirty="0" smtClean="0"/>
            </a:br>
            <a:r>
              <a:rPr lang="ru-RU" sz="1600" dirty="0" smtClean="0"/>
              <a:t>полезные продукты»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05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6632"/>
            <a:ext cx="4660033" cy="349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05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563636"/>
            <a:ext cx="4392488" cy="329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0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424462"/>
            <a:ext cx="4355976" cy="326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DSC0052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716016" y="188640"/>
            <a:ext cx="4318462" cy="324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26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ФОТООТЧЁТ Средней группы № 4 На тему: «Спортивная неделя» </vt:lpstr>
      <vt:lpstr>Слайд 2</vt:lpstr>
      <vt:lpstr>Коллективная работа по пластинографии «наш спортивный уголок»</vt:lpstr>
      <vt:lpstr>Лепка на тему: «Спортивные помощники» </vt:lpstr>
      <vt:lpstr>«Цветок здоровья» </vt:lpstr>
      <vt:lpstr>Слайд 6</vt:lpstr>
      <vt:lpstr>Зарядка  вместе с мамой</vt:lpstr>
      <vt:lpstr>Спортивное развлечение  с родителями  «овощи  фрукты –  полезные продукты»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ФОТООТЧЁТ Средней группы № 4 На тему: «Спортивная неделя»</dc:title>
  <dc:creator>Алина</dc:creator>
  <cp:lastModifiedBy>Admin</cp:lastModifiedBy>
  <cp:revision>10</cp:revision>
  <dcterms:created xsi:type="dcterms:W3CDTF">2014-11-26T17:50:34Z</dcterms:created>
  <dcterms:modified xsi:type="dcterms:W3CDTF">2015-01-05T16:46:48Z</dcterms:modified>
</cp:coreProperties>
</file>