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1" r:id="rId4"/>
    <p:sldId id="264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828A0"/>
    <a:srgbClr val="000066"/>
    <a:srgbClr val="663300"/>
    <a:srgbClr val="CCFFCC"/>
    <a:srgbClr val="FFFF99"/>
    <a:srgbClr val="FFE07D"/>
    <a:srgbClr val="FFCC00"/>
    <a:srgbClr val="FF99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660"/>
  </p:normalViewPr>
  <p:slideViewPr>
    <p:cSldViewPr>
      <p:cViewPr>
        <p:scale>
          <a:sx n="100" d="100"/>
          <a:sy n="100" d="100"/>
        </p:scale>
        <p:origin x="-22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4972-D987-4083-AA7F-3A3F957DBCA8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81955-2AE4-49A6-9A87-590C3647AE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9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81955-2AE4-49A6-9A87-590C3647AE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07D"/>
            </a:gs>
            <a:gs pos="50000">
              <a:srgbClr val="FFFF99"/>
            </a:gs>
            <a:gs pos="100000">
              <a:srgbClr val="CC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B3C1-ED0C-4D2D-BC71-08EF6D8C276F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6F86-878B-48A9-AADC-D2E8A975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receptov.ru/skazki/skazki-0049.shtml" TargetMode="External"/><Relationship Id="rId2" Type="http://schemas.openxmlformats.org/officeDocument/2006/relationships/hyperlink" Target="http://audioskazki.net/archives/15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-animashki.com/photo/raznye/skazochnye_kartinki/zolushka/100-0-82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472" y="188640"/>
            <a:ext cx="805345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 по сказкам Шарля Перро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Сказочный калейдоскоп</a:t>
            </a:r>
            <a:r>
              <a:rPr kumimoji="0" lang="en-US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 descr="F:\littlered-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828">
            <a:off x="649379" y="1831251"/>
            <a:ext cx="220032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untitl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163">
            <a:off x="6002989" y="1506523"/>
            <a:ext cx="25858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конкурс\p0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604">
            <a:off x="3413652" y="3210663"/>
            <a:ext cx="2173282" cy="27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78" y="912529"/>
            <a:ext cx="7072330" cy="58740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2000240"/>
            <a:ext cx="34290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2828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algn="just"/>
            <a:r>
              <a:rPr lang="ru-RU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Чем уколола палец принцесса из сказки «Спящая красавица»»?  </a:t>
            </a:r>
            <a:r>
              <a:rPr lang="ru-RU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Какое имя придумал Кот хозяину в сказке «Кот в сапогах» (маркиз де …)?  </a:t>
            </a:r>
            <a:r>
              <a:rPr lang="ru-RU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Предмет, которым принцесса открыла запретную каморку в сказке «Синяя борода».  </a:t>
            </a:r>
            <a:r>
              <a:rPr lang="ru-RU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рассказал </a:t>
            </a:r>
            <a:r>
              <a:rPr lang="ru-RU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принцу правду о замке в сказке «Спящая красавица</a:t>
            </a:r>
            <a:r>
              <a:rPr lang="ru-RU" dirty="0" smtClean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>
              <a:solidFill>
                <a:srgbClr val="2828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7429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pPr algn="just"/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Материал, из которого была сделана туфелька Золушки. 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несла Красная Шапочка в горшочке для бабушки? 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освободил бабушку и девочку в сказке «Красная Шапочка»? 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Сколько сыновей было у мельника из сказки «Кот в сапогах»?  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какой сказке героиня за свою доброту получила награду: при каждом произнесённом слове у неё изо рта выпадали розы, жемчуг и бриллианты? 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357430"/>
            <a:ext cx="3571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2828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горизонтали:</a:t>
            </a:r>
          </a:p>
          <a:p>
            <a:pPr algn="just"/>
            <a:r>
              <a:rPr lang="ru-RU" sz="1600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Чем уколола палец принцесса из сказки «Спящая красавица»»?  </a:t>
            </a:r>
            <a:r>
              <a:rPr lang="ru-RU" sz="1600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Какое имя придумал Кот хозяину в сказке «Кот в сапогах» (маркиз де …)?  </a:t>
            </a:r>
            <a:r>
              <a:rPr lang="ru-RU" sz="1600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600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Предмет, которым принцесса открыла запретную каморку в сказке «Синяя борода».  </a:t>
            </a:r>
            <a:r>
              <a:rPr lang="ru-RU" sz="1600" b="1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рассказал принцу правду о замке в сказке «Спящая красавица</a:t>
            </a:r>
            <a:r>
              <a:rPr lang="ru-RU" sz="1600" dirty="0" smtClean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»?</a:t>
            </a:r>
            <a:endParaRPr lang="ru-RU" sz="1600" dirty="0">
              <a:solidFill>
                <a:srgbClr val="2828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805276"/>
            <a:ext cx="7358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вертикали:</a:t>
            </a:r>
          </a:p>
          <a:p>
            <a:pPr algn="just"/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Материал, из которого была сделана туфелька Золушки. 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несла Красная Шапочка в горшочке для бабушки? 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освободил бабушку и девочку в сказке «Красная Шапочка»? 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Сколько сыновей было у мельника из сказки «Кот в сапогах»? 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какой сказке героиня за свою доброту получила награду: при каждом произнесённом слове у неё изо рта выпадали розы, жемчуг и бриллианты? </a:t>
            </a:r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900425"/>
            <a:ext cx="7000892" cy="58147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446288" y="2691466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000372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9876" y="3429000"/>
            <a:ext cx="34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6288" y="3786190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1206" y="3000372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2319" y="4191664"/>
            <a:ext cx="324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4929198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5334672"/>
            <a:ext cx="352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62319" y="4572008"/>
            <a:ext cx="356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5334672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5334672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87712" y="1119830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2428" y="3786190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12427" y="5334672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41253" y="4191664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70079" y="2643182"/>
            <a:ext cx="37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55435" y="4191664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69617" y="4191664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18122" y="3048656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9296" y="3405846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5334672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9058" y="4929198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43240" y="5334672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7712" y="4548854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43900" y="3048656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58082" y="3048656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2264" y="3048656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12428" y="4572008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70080" y="1477020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72264" y="4191664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72066" y="4929198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6248" y="5334672"/>
            <a:ext cx="37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9058" y="4191664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3438" y="4191664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66873" y="3429000"/>
            <a:ext cx="37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15074" y="4191664"/>
            <a:ext cx="37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69419" y="5715016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3786190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66213" y="6120490"/>
            <a:ext cx="37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09221" y="6120490"/>
            <a:ext cx="37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66873" y="3786190"/>
            <a:ext cx="37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5715016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15074" y="3048656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86710" y="1857364"/>
            <a:ext cx="367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12427" y="3405846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00892" y="3048656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70079" y="3048656"/>
            <a:ext cx="373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2643182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15074" y="4929198"/>
            <a:ext cx="352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86446" y="4929198"/>
            <a:ext cx="444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765270" y="4191664"/>
            <a:ext cx="37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715272" y="2262838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2857488" y="214290"/>
            <a:ext cx="3643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 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8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1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9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2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4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7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1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4400"/>
                            </p:stCondLst>
                            <p:childTnLst>
                              <p:par>
                                <p:cTn id="2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47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8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61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64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700"/>
                            </p:stCondLst>
                            <p:childTnLst>
                              <p:par>
                                <p:cTn id="2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7800"/>
                            </p:stCondLst>
                            <p:childTnLst>
                              <p:par>
                                <p:cTn id="2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8100"/>
                            </p:stCondLst>
                            <p:childTnLst>
                              <p:par>
                                <p:cTn id="2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8400"/>
                            </p:stCondLst>
                            <p:childTnLst>
                              <p:par>
                                <p:cTn id="29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9200"/>
                            </p:stCondLst>
                            <p:childTnLst>
                              <p:par>
                                <p:cTn id="2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9800"/>
                            </p:stCondLst>
                            <p:childTnLst>
                              <p:par>
                                <p:cTn id="3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00" y="1071546"/>
            <a:ext cx="6867368" cy="12144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2828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Собрав разноцветные буквы в нужном порядке, ты сможешь узнать псевдоним, под которым Шарль Перро впервые выпустил сборник сказок «Сказки матушки Гусыни» </a:t>
            </a:r>
            <a:endParaRPr lang="ru-RU" sz="2000" dirty="0">
              <a:solidFill>
                <a:srgbClr val="2828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928794" y="928670"/>
            <a:ext cx="7215206" cy="5929330"/>
            <a:chOff x="2214546" y="900425"/>
            <a:chExt cx="7000892" cy="58147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4546" y="900425"/>
              <a:ext cx="7000892" cy="581472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" name="Прямоугольник 9"/>
            <p:cNvSpPr/>
            <p:nvPr/>
          </p:nvSpPr>
          <p:spPr>
            <a:xfrm>
              <a:off x="5446288" y="2619035"/>
              <a:ext cx="34015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х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29256" y="3000372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39876" y="3429000"/>
              <a:ext cx="34657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у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46288" y="3786190"/>
              <a:ext cx="34015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01206" y="3000372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62319" y="4191664"/>
              <a:ext cx="32412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т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29256" y="4929198"/>
              <a:ext cx="3674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29256" y="5334672"/>
              <a:ext cx="3529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ь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62319" y="4572008"/>
              <a:ext cx="35618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786050" y="5334672"/>
              <a:ext cx="324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т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00430" y="5334672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787712" y="1119830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12428" y="3786190"/>
              <a:ext cx="373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12427" y="5334672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е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41253" y="4191664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е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770079" y="2643182"/>
              <a:ext cx="3738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е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055435" y="4191664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е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69617" y="4191664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е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18122" y="3048656"/>
              <a:ext cx="34015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589296" y="3405846"/>
              <a:ext cx="34015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357422" y="5334672"/>
              <a:ext cx="34015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929058" y="4929198"/>
              <a:ext cx="34015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143240" y="5334672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787712" y="4548854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143900" y="3048656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58082" y="3048656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572264" y="3048656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12428" y="4572008"/>
              <a:ext cx="373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770080" y="1477020"/>
              <a:ext cx="373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72264" y="4191664"/>
              <a:ext cx="373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072066" y="4929198"/>
              <a:ext cx="3513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286248" y="5334672"/>
              <a:ext cx="3786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ц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29058" y="4191664"/>
              <a:ext cx="356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643438" y="4191664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766873" y="3429000"/>
              <a:ext cx="3770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н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215074" y="4191664"/>
              <a:ext cx="3770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н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769419" y="5715016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572264" y="3786190"/>
              <a:ext cx="3674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766213" y="6120490"/>
              <a:ext cx="3770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909221" y="6120490"/>
              <a:ext cx="3770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766873" y="3786190"/>
              <a:ext cx="3770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29058" y="5715016"/>
              <a:ext cx="3513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215074" y="3048656"/>
              <a:ext cx="3513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786710" y="1857364"/>
              <a:ext cx="3674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912427" y="3405846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000892" y="3048656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770079" y="3048656"/>
              <a:ext cx="3738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б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572264" y="2643182"/>
              <a:ext cx="426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215074" y="4929198"/>
              <a:ext cx="3529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ч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786446" y="4929198"/>
              <a:ext cx="4443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ю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765270" y="4191664"/>
              <a:ext cx="3786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ц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715272" y="2262838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ш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500034" y="1538145"/>
            <a:ext cx="449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85918" y="153814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0785" y="1538145"/>
            <a:ext cx="39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28926" y="1538145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33404" y="1538145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34351" y="1538145"/>
            <a:ext cx="441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857752" y="1538145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00694" y="1538145"/>
            <a:ext cx="401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115561" y="1538145"/>
            <a:ext cx="39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2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57488" y="214290"/>
            <a:ext cx="3643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2164" y="1167135"/>
            <a:ext cx="79939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audioskazki.net/archives/1516</a:t>
            </a:r>
            <a:endParaRPr lang="ru-RU" dirty="0" smtClean="0"/>
          </a:p>
          <a:p>
            <a:r>
              <a:rPr lang="ru-RU" u="sng" dirty="0">
                <a:hlinkClick r:id="rId3"/>
              </a:rPr>
              <a:t>http://www.bankreceptov.ru/skazki/skazki-0049.shtml</a:t>
            </a:r>
            <a:endParaRPr lang="ru-RU" dirty="0"/>
          </a:p>
          <a:p>
            <a:r>
              <a:rPr lang="ru-RU" u="sng" dirty="0">
                <a:hlinkClick r:id="rId4"/>
              </a:rPr>
              <a:t>http://mir-animashki.com/photo/raznye/skazochnye_kartinki/zolushka/100-0-8224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442</Words>
  <Application>Microsoft Office PowerPoint</Application>
  <PresentationFormat>Экран (4:3)</PresentationFormat>
  <Paragraphs>133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2014-02-03T15:58:06Z</dcterms:created>
  <dcterms:modified xsi:type="dcterms:W3CDTF">2014-02-08T07:18:25Z</dcterms:modified>
</cp:coreProperties>
</file>