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3" r:id="rId9"/>
    <p:sldId id="262" r:id="rId10"/>
    <p:sldId id="264" r:id="rId11"/>
    <p:sldId id="267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для - Все релизы 2014 г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202" y="797"/>
            <a:ext cx="9179202" cy="685720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785794"/>
            <a:ext cx="559493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</a:rPr>
              <a:t>И.З.Суриков</a:t>
            </a:r>
          </a:p>
          <a:p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</a:rPr>
              <a:t> « Детство»</a:t>
            </a:r>
            <a:endParaRPr lang="ru-RU" sz="8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301208"/>
            <a:ext cx="79984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Словесные картины </a:t>
            </a:r>
            <a:endParaRPr lang="ru-RU" sz="66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- Все релизы 2014 г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Картинки. - 24 May 2013 - Blog - Natceowi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9115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5008" y="428604"/>
            <a:ext cx="327140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 начнёт мне бабка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Сказку говорить: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Как Иван-царевич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Птицу-жар поймал,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- Все релизы 2014 г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Режим ребенка от 1 до 2 лет: С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5225796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86380" y="785794"/>
            <a:ext cx="412343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Я прижмусь к старушке…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Тихо речь журчит,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 глаза мне крепко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Сладкий сон смежит.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- Все релизы 2014 г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Mark Keathley - Childhood Remembered Sept 2003, De. Mark Kea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8096250" cy="6076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- Все релизы 2014 г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Фотография мамины Солнышки / Елена Шовкопляс / photographers.com.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85842"/>
            <a:ext cx="8953563" cy="7358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- Все релизы 2014 г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Роберт Дункан - Гульнур Хайдаровна Насибулл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7113987" cy="56911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11851" y="5042118"/>
            <a:ext cx="2932149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Весело текли вы, 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Детские года!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Вас не омрачали 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Горе и беда.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 для - Все релизы 2014 г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0" name="Picture 4" descr="Природа Пермского края - Page 2 - SkyscraperC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57267"/>
            <a:ext cx="8559658" cy="5700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 для - Все релизы 2014 г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Русские художники - Константин Коровин - vadiman79 - Photo.Qip.ru / id: fva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5072074"/>
            <a:ext cx="40254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Вот моя деревня;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Вот мой дом родной;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 для - Все релизы 2014 г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ЗИМНИЕ ЗАБАВЫ (ЧАСТЬ 6 - САНКИ - ЛЮБИМЫЙ ТРАНСПОРТ ДЕТСТВА!)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15338" cy="69589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4857760"/>
            <a:ext cx="35445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Вот качусь я в санках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По горе крутой;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 для - Все релизы 2014 г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Зимний Парнас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69684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0"/>
            <a:ext cx="36489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Вот свернулись санки,</a:t>
            </a:r>
          </a:p>
          <a:p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И я на бок – хлоп!</a:t>
            </a:r>
          </a:p>
          <a:p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Кубарем </a:t>
            </a:r>
            <a:r>
              <a:rPr lang="ru-RU" sz="28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качуся</a:t>
            </a:r>
            <a:endParaRPr lang="ru-RU" sz="28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Под гору в сугроб.</a:t>
            </a:r>
            <a:endParaRPr lang="ru-RU" sz="28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ев Толстой. Филипок. Художник Геннадий Спирин. Обсуждение н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491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00694" y="714356"/>
            <a:ext cx="3271793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Ветхую шубёнку</a:t>
            </a:r>
          </a:p>
          <a:p>
            <a:r>
              <a:rPr lang="ru-RU" sz="2400" b="1" dirty="0" smtClean="0"/>
              <a:t>Скинешь с плеч долой;</a:t>
            </a:r>
          </a:p>
          <a:p>
            <a:r>
              <a:rPr lang="ru-RU" sz="2400" b="1" dirty="0" smtClean="0"/>
              <a:t>Заберёшься на печь</a:t>
            </a:r>
          </a:p>
          <a:p>
            <a:r>
              <a:rPr lang="ru-RU" sz="2400" b="1" dirty="0" smtClean="0"/>
              <a:t>К бабушке седой.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 для - Все релизы 2014 г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Картинки по настроени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0074"/>
            <a:ext cx="8786842" cy="6257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- Все релизы 2014 г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Старинная русская обувь Зона восстановле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85728"/>
            <a:ext cx="6858017" cy="6572272"/>
          </a:xfrm>
          <a:prstGeom prst="rect">
            <a:avLst/>
          </a:prstGeom>
          <a:noFill/>
        </p:spPr>
      </p:pic>
      <p:pic>
        <p:nvPicPr>
          <p:cNvPr id="21508" name="Picture 4" descr="Фотография Лапти из раздела музей 2133707 - фото.сайт - Photosight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5939" y="1371584"/>
            <a:ext cx="3668061" cy="54864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43306" y="285728"/>
            <a:ext cx="35745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 уголке, согнувшись,</a:t>
            </a:r>
          </a:p>
          <a:p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Лапти дед плетёт</a:t>
            </a:r>
            <a:endParaRPr lang="ru-RU" sz="28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- Все релизы 2014 г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Магьер-виктория Халее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00628" cy="68815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29256" y="500042"/>
            <a:ext cx="34236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Матушка за прялкой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Молча лён прядёт.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115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 феликсович</dc:creator>
  <cp:lastModifiedBy>Пользователь</cp:lastModifiedBy>
  <cp:revision>7</cp:revision>
  <dcterms:created xsi:type="dcterms:W3CDTF">2014-10-09T11:53:27Z</dcterms:created>
  <dcterms:modified xsi:type="dcterms:W3CDTF">2014-10-11T16:51:54Z</dcterms:modified>
</cp:coreProperties>
</file>