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4" r:id="rId4"/>
    <p:sldId id="265" r:id="rId5"/>
    <p:sldId id="268" r:id="rId6"/>
    <p:sldId id="266" r:id="rId7"/>
    <p:sldId id="267" r:id="rId8"/>
    <p:sldId id="269" r:id="rId9"/>
    <p:sldId id="273" r:id="rId10"/>
    <p:sldId id="262" r:id="rId11"/>
    <p:sldId id="272" r:id="rId12"/>
    <p:sldId id="263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F80"/>
    <a:srgbClr val="A67C06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3825-262B-4F3A-96A5-21BACA8AD41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942-C8D8-4438-BCDB-2C25DD45C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3825-262B-4F3A-96A5-21BACA8AD41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942-C8D8-4438-BCDB-2C25DD45C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3825-262B-4F3A-96A5-21BACA8AD41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942-C8D8-4438-BCDB-2C25DD45C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3825-262B-4F3A-96A5-21BACA8AD41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942-C8D8-4438-BCDB-2C25DD45C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3825-262B-4F3A-96A5-21BACA8AD41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942-C8D8-4438-BCDB-2C25DD45C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3825-262B-4F3A-96A5-21BACA8AD41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942-C8D8-4438-BCDB-2C25DD45C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3825-262B-4F3A-96A5-21BACA8AD41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942-C8D8-4438-BCDB-2C25DD45C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3825-262B-4F3A-96A5-21BACA8AD41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942-C8D8-4438-BCDB-2C25DD45C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3825-262B-4F3A-96A5-21BACA8AD41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942-C8D8-4438-BCDB-2C25DD45C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3825-262B-4F3A-96A5-21BACA8AD41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942-C8D8-4438-BCDB-2C25DD45C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3825-262B-4F3A-96A5-21BACA8AD41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942-C8D8-4438-BCDB-2C25DD45C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13825-262B-4F3A-96A5-21BACA8AD41C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23942-C8D8-4438-BCDB-2C25DD45C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-fotki.yandex.ru/get/5817/81454286.33c/0_87825_1e00b72c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8858312" cy="564360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400800" cy="7143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A67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Программа факультатива</a:t>
            </a:r>
            <a:endParaRPr lang="ru-RU" b="1" dirty="0">
              <a:solidFill>
                <a:srgbClr val="A67C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285720" y="214290"/>
            <a:ext cx="8572560" cy="857256"/>
          </a:xfrm>
          <a:prstGeom prst="ribbon">
            <a:avLst>
              <a:gd name="adj1" fmla="val 16667"/>
              <a:gd name="adj2" fmla="val 70406"/>
            </a:avLst>
          </a:prstGeom>
          <a:solidFill>
            <a:srgbClr val="E4CF80"/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4CF8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85728"/>
            <a:ext cx="6500858" cy="7143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E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«ЮНЫЙ ШАХМАТИСТ»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58" y="285728"/>
            <a:ext cx="8429684" cy="1357322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582594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latin typeface="Century Gothic" pitchFamily="34" charset="0"/>
              </a:rPr>
              <a:t>Основные требования к уровню подготовки воспитанников старшего дошкольного возраста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5643578"/>
            <a:ext cx="1071570" cy="1071570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785926"/>
            <a:ext cx="628654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58" y="357166"/>
            <a:ext cx="8429684" cy="78581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entury Gothic" pitchFamily="34" charset="0"/>
              </a:rPr>
              <a:t>Качества  личности и ума</a:t>
            </a:r>
            <a:endParaRPr lang="ru-RU" sz="3600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5643578"/>
            <a:ext cx="1071570" cy="107157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1571612"/>
            <a:ext cx="86439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– фантазия;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–  мышления;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– память;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–  упорство и цепкость;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– целеустремлённость и дисциплина;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– стремление к самосовершенствованию;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58" y="285728"/>
            <a:ext cx="8429684" cy="1071570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582594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Показатели достижений детей в освоении программы факультатива </a:t>
            </a:r>
            <a:r>
              <a:rPr lang="ru-RU" sz="3200" b="1" dirty="0" smtClean="0">
                <a:latin typeface="Century Gothic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Century Gothic" pitchFamily="34" charset="0"/>
                <a:cs typeface="Arial" pitchFamily="34" charset="0"/>
              </a:rPr>
            </a:br>
            <a:endParaRPr lang="ru-RU" sz="3200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5643578"/>
            <a:ext cx="1071570" cy="107157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57224" y="2000240"/>
          <a:ext cx="7358114" cy="3488977"/>
        </p:xfrm>
        <a:graphic>
          <a:graphicData uri="http://schemas.openxmlformats.org/drawingml/2006/table">
            <a:tbl>
              <a:tblPr/>
              <a:tblGrid>
                <a:gridCol w="466710"/>
                <a:gridCol w="1566071"/>
                <a:gridCol w="717004"/>
                <a:gridCol w="685891"/>
                <a:gridCol w="686583"/>
                <a:gridCol w="685891"/>
                <a:gridCol w="979744"/>
                <a:gridCol w="588401"/>
                <a:gridCol w="587709"/>
                <a:gridCol w="394110"/>
              </a:tblGrid>
              <a:tr h="2071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100" b="1" dirty="0" err="1">
                          <a:latin typeface="Century Gothic" pitchFamily="34" charset="0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1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100" b="1" dirty="0" err="1">
                          <a:latin typeface="Century Gothic" pitchFamily="34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10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Фамилия, имя ребёнка</a:t>
                      </a:r>
                      <a:endParaRPr lang="ru-RU" sz="10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Правильно </a:t>
                      </a:r>
                      <a:r>
                        <a:rPr lang="ru-RU" sz="1100" b="1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расставляет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фигуры перед игрой</a:t>
                      </a:r>
                      <a:endParaRPr lang="ru-RU" sz="10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906" marR="6190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Понимает  термины:  </a:t>
                      </a:r>
                      <a:endParaRPr lang="ru-RU" sz="1100" b="1" dirty="0" smtClean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1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ничья», «рокировка»</a:t>
                      </a:r>
                      <a:endParaRPr lang="ru-RU" sz="10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906" marR="6190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Понимает термины: </a:t>
                      </a:r>
                      <a:endParaRPr lang="ru-RU" sz="1100" b="1" dirty="0" smtClean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1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шах» и «мат»</a:t>
                      </a:r>
                      <a:endParaRPr lang="ru-RU" sz="10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906" marR="6190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Называет шахматные </a:t>
                      </a:r>
                      <a:endParaRPr lang="ru-RU" sz="1100" b="1" dirty="0" smtClean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фигуры </a:t>
                      </a:r>
                      <a:r>
                        <a:rPr lang="ru-RU" sz="11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и их отличия</a:t>
                      </a:r>
                      <a:endParaRPr lang="ru-RU" sz="10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906" marR="6190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Различает шахматные термины: </a:t>
                      </a:r>
                      <a:endParaRPr lang="ru-RU" sz="1100" b="1" dirty="0" smtClean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горизонталь</a:t>
                      </a:r>
                      <a:r>
                        <a:rPr lang="ru-RU" sz="11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, вертикаль, </a:t>
                      </a:r>
                      <a:endParaRPr lang="ru-RU" sz="1100" b="1" dirty="0" smtClean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диагональ</a:t>
                      </a:r>
                      <a:r>
                        <a:rPr lang="ru-RU" sz="11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, поля</a:t>
                      </a:r>
                      <a:endParaRPr lang="ru-RU" sz="10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906" marR="6190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Знает правила </a:t>
                      </a:r>
                      <a:endParaRPr lang="ru-RU" sz="1100" b="1" dirty="0" smtClean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хода </a:t>
                      </a:r>
                      <a:r>
                        <a:rPr lang="ru-RU" sz="11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каждой фигуры</a:t>
                      </a:r>
                      <a:endParaRPr lang="ru-RU" sz="10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906" marR="6190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Знает правила взятия </a:t>
                      </a:r>
                      <a:endParaRPr lang="ru-RU" sz="1100" b="1" dirty="0" smtClean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каждой </a:t>
                      </a:r>
                      <a:r>
                        <a:rPr lang="ru-RU" sz="11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фигуры</a:t>
                      </a:r>
                      <a:endParaRPr lang="ru-RU" sz="10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906" marR="6190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Уровневый </a:t>
                      </a:r>
                      <a:r>
                        <a:rPr lang="ru-RU" sz="1100" b="1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  показатель</a:t>
                      </a:r>
                      <a:endParaRPr lang="ru-RU" sz="10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1906" marR="6190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4381328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                                               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58" y="285728"/>
            <a:ext cx="8429684" cy="78581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58259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Шахматы – вид спорта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5643578"/>
            <a:ext cx="1071570" cy="1071570"/>
          </a:xfrm>
          <a:prstGeom prst="rect">
            <a:avLst/>
          </a:prstGeom>
          <a:noFill/>
        </p:spPr>
      </p:pic>
      <p:pic>
        <p:nvPicPr>
          <p:cNvPr id="3076" name="Picture 4" descr="В симферопольских детских садах начнут обучать игре в шахматы / Сит нов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214422"/>
            <a:ext cx="4500594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285720" y="1142984"/>
            <a:ext cx="8429684" cy="3857652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214554"/>
            <a:ext cx="8229600" cy="129697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Спасибо </a:t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за </a:t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внимание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5643578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285720" y="285728"/>
            <a:ext cx="8429684" cy="1285884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5643578"/>
            <a:ext cx="1071570" cy="107157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8429684" cy="5826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E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Можно ли обучать детей дошкольного возраста игре в шахматы?»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643050"/>
            <a:ext cx="6732084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58" y="285728"/>
            <a:ext cx="8429684" cy="928694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82594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ЦЕЛЬ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Century Gothic" pitchFamily="34" charset="0"/>
              </a:rPr>
              <a:t>Обучение дошкольников принципам шахматной игры, воспитание у них интереса и любви к этой игре и подготовка воспитанников к дальнейшим ступеням развития, создание условий для личностного и интеллектуального развития старших дошкольников. </a:t>
            </a:r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5643578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285720" y="285728"/>
            <a:ext cx="8429684" cy="928694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300162" y="2257012"/>
          <a:ext cx="6543675" cy="3212338"/>
        </p:xfrm>
        <a:graphic>
          <a:graphicData uri="http://schemas.openxmlformats.org/drawingml/2006/table">
            <a:tbl>
              <a:tblPr/>
              <a:tblGrid>
                <a:gridCol w="1233170"/>
                <a:gridCol w="2790190"/>
                <a:gridCol w="1350010"/>
                <a:gridCol w="1170305"/>
              </a:tblGrid>
              <a:tr h="706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Times New Roman"/>
                          <a:ea typeface="Calibri"/>
                          <a:cs typeface="Times New Roman"/>
                        </a:rPr>
                        <a:t>Задачи и содержание работы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Times New Roman"/>
                          <a:ea typeface="Calibri"/>
                          <a:cs typeface="Times New Roman"/>
                        </a:rPr>
                        <a:t>Формы работы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latin typeface="Times New Roman"/>
                          <a:ea typeface="Calibri"/>
                          <a:cs typeface="Times New Roman"/>
                        </a:rPr>
                        <a:t>Формы организации детей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latin typeface="Times New Roman"/>
                          <a:ea typeface="Calibri"/>
                          <a:cs typeface="Times New Roman"/>
                        </a:rPr>
                        <a:t>Примерный объем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latin typeface="Times New Roman"/>
                          <a:ea typeface="Calibri"/>
                          <a:cs typeface="Times New Roman"/>
                        </a:rPr>
                        <a:t>(в неделю)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8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Обучение детей игре в шахматы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Чтение стихотворений, сказок, загадок, легенд, рассказов.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Беседы, показ, объяснения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Просмотр мультфильмов,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видеозанятий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презентаций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Дидактические игры и задания.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Практические задания.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Демонстрация коротких партий.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Игра всеми фигурами из начального положения.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Участие в турнире.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Фронтальная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(групповая)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Подгрупповая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Индивидуальная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20- 25 мин.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5643578"/>
            <a:ext cx="1071570" cy="107157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000232" y="357166"/>
            <a:ext cx="51619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Формы работы </a:t>
            </a:r>
            <a:endParaRPr kumimoji="0" lang="ru-RU" sz="4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448976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876" y="3286124"/>
            <a:ext cx="4546662" cy="3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357562"/>
            <a:ext cx="447736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2852"/>
            <a:ext cx="4427526" cy="326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58" y="285728"/>
            <a:ext cx="8429684" cy="1071570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8259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Учебный план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5643578"/>
            <a:ext cx="1071570" cy="107157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00100" y="1785926"/>
          <a:ext cx="7072361" cy="3714775"/>
        </p:xfrm>
        <a:graphic>
          <a:graphicData uri="http://schemas.openxmlformats.org/drawingml/2006/table">
            <a:tbl>
              <a:tblPr/>
              <a:tblGrid>
                <a:gridCol w="433229"/>
                <a:gridCol w="3429265"/>
                <a:gridCol w="734501"/>
                <a:gridCol w="1124805"/>
                <a:gridCol w="1350561"/>
              </a:tblGrid>
              <a:tr h="399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6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Часы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Теория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Практика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Шахматная доска.</a:t>
                      </a:r>
                      <a:endParaRPr lang="ru-RU" sz="16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Начальное положение.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Шахматные фигуры.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0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Ход и взятие фигур.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Шах и мат.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Ничья и рокировка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Шахматные партии.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entury Gothic" pitchFamily="34" charset="0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b="1" dirty="0"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58" y="285728"/>
            <a:ext cx="8429684" cy="1285884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785794"/>
            <a:ext cx="8229600" cy="7858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Перспективный план обучения детей  подготовительной к школе группы </a:t>
            </a:r>
            <a:br>
              <a:rPr lang="ru-RU" sz="2800" b="1" dirty="0" smtClean="0">
                <a:latin typeface="Century Gothic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 игре в шахматы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" dirty="0" smtClean="0"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5643578"/>
            <a:ext cx="1071570" cy="107157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10" y="2071678"/>
          <a:ext cx="6715172" cy="3849949"/>
        </p:xfrm>
        <a:graphic>
          <a:graphicData uri="http://schemas.openxmlformats.org/drawingml/2006/table">
            <a:tbl>
              <a:tblPr/>
              <a:tblGrid>
                <a:gridCol w="571504"/>
                <a:gridCol w="714380"/>
                <a:gridCol w="818716"/>
                <a:gridCol w="2366823"/>
                <a:gridCol w="2243749"/>
              </a:tblGrid>
              <a:tr h="634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Неделя №</a:t>
                      </a:r>
                      <a:endParaRPr lang="ru-RU" sz="10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0623" marR="6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№ занятия</a:t>
                      </a:r>
                      <a:endParaRPr lang="ru-RU" sz="10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0623" marR="6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0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0623" marR="6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Программные задачи</a:t>
                      </a:r>
                      <a:endParaRPr lang="ru-RU" sz="10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0623" marR="6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Методические приёмы</a:t>
                      </a:r>
                      <a:endParaRPr lang="ru-RU" sz="10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0623" marR="6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0623" marR="6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0623" marR="6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Шахматная доска.</a:t>
                      </a:r>
                      <a:endParaRPr lang="ru-RU" sz="10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0623" marR="6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Познакомить детей с шахматным королевством. Рассказать о том, что игра в шахматы – занимательная игра. Заинтересовать детей через увлекательные и достоверные факты.</a:t>
                      </a:r>
                      <a:endParaRPr lang="ru-RU" sz="10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0623" marR="6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Рассказ об истории шахмат, чтение отрывка из дидактической сказки «В стране шахматных чудес» Беседа по содержанию сказки.</a:t>
                      </a:r>
                      <a:endParaRPr lang="ru-RU" sz="10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0623" marR="6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0623" marR="6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0623" marR="6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Шахматная доска.</a:t>
                      </a:r>
                      <a:endParaRPr lang="ru-RU" sz="10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0623" marR="6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Познакомить с шахматной доской: белыми и черными полями. Чередованием белых и черных полей на шахматной доске. Закрепить умение пользоваться линейкой и карандашом, ориентироваться на тетрадном листе.</a:t>
                      </a:r>
                      <a:endParaRPr lang="ru-RU" sz="1000" b="1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0623" marR="6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Беседа о шахматной доске, чтение стихотворения «Доску правильно клади»  Задание «Нарисуй шахматную доску»</a:t>
                      </a:r>
                      <a:endParaRPr lang="ru-RU" sz="10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0623" marR="6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58" y="357166"/>
            <a:ext cx="8429684" cy="78581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entury Gothic" pitchFamily="34" charset="0"/>
              </a:rPr>
              <a:t>Работа с родителями</a:t>
            </a:r>
            <a:endParaRPr lang="ru-RU" sz="3600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000480"/>
            <a:ext cx="2643206" cy="285752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1571612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14282" y="2643182"/>
            <a:ext cx="4587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357298"/>
            <a:ext cx="828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571500" algn="l"/>
              </a:tabLst>
            </a:pPr>
            <a:r>
              <a:rPr lang="ru-RU" sz="3600" b="1" u="sng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lang="ru-RU" sz="3600" b="1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lang="ru-RU" sz="3600" b="1" dirty="0" smtClean="0">
                <a:latin typeface="Century Gothic" pitchFamily="34" charset="0"/>
                <a:ea typeface="Times New Roman" pitchFamily="18" charset="0"/>
                <a:cs typeface="Century Schoolbook" pitchFamily="18" charset="0"/>
              </a:rPr>
              <a:t>создание условий, обеспечивающих целостное развитие личности дошкольника, повышение компетентности родителей в шахматной игре</a:t>
            </a:r>
            <a:endParaRPr lang="ru-RU" sz="3600" b="1" dirty="0" smtClean="0"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58" y="357166"/>
            <a:ext cx="8429684" cy="78581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entury Gothic" pitchFamily="34" charset="0"/>
              </a:rPr>
              <a:t>Предметно- развивающая среда</a:t>
            </a:r>
            <a:endParaRPr lang="ru-RU" sz="3600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1571612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14282" y="2643182"/>
            <a:ext cx="4587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715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Pictures\2014-12-16 16 декабря2014\16 декабря2014 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7442223" cy="4743599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000480"/>
            <a:ext cx="2643206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хматы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Шахматы1</Template>
  <TotalTime>141</TotalTime>
  <Words>471</Words>
  <Application>Microsoft Office PowerPoint</Application>
  <PresentationFormat>Экран (4:3)</PresentationFormat>
  <Paragraphs>127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Шахматы1</vt:lpstr>
      <vt:lpstr> «ЮНЫЙ ШАХМАТИСТ»</vt:lpstr>
      <vt:lpstr> «Можно ли обучать детей дошкольного возраста игре в шахматы?»</vt:lpstr>
      <vt:lpstr>ЦЕЛЬ</vt:lpstr>
      <vt:lpstr>Слайд 4</vt:lpstr>
      <vt:lpstr>Слайд 5</vt:lpstr>
      <vt:lpstr>Учебный план</vt:lpstr>
      <vt:lpstr>Перспективный план обучения детей  подготовительной к школе группы    игре в шахматы </vt:lpstr>
      <vt:lpstr>Работа с родителями</vt:lpstr>
      <vt:lpstr>Предметно- развивающая среда</vt:lpstr>
      <vt:lpstr>Основные требования к уровню подготовки воспитанников старшего дошкольного возраста </vt:lpstr>
      <vt:lpstr>Качества  личности и ума</vt:lpstr>
      <vt:lpstr>Показатели достижений детей в освоении программы факультатива  </vt:lpstr>
      <vt:lpstr>Шахматы – вид спорта</vt:lpstr>
      <vt:lpstr>Спасибо 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«Шахматы»</dc:title>
  <dc:creator>User</dc:creator>
  <cp:lastModifiedBy>User</cp:lastModifiedBy>
  <cp:revision>26</cp:revision>
  <dcterms:created xsi:type="dcterms:W3CDTF">2014-12-15T14:21:04Z</dcterms:created>
  <dcterms:modified xsi:type="dcterms:W3CDTF">2014-12-17T13:52:40Z</dcterms:modified>
</cp:coreProperties>
</file>