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B416B-85E5-46A9-9F9F-15B2CB96E08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37E7A-1022-48B1-A982-3125119671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37E7A-1022-48B1-A982-31251196712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AE42EE-877B-4397-B2E4-8398D861E93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10BE85-4509-4EF4-B855-D0BCDD4968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Афанасий </a:t>
            </a:r>
            <a:r>
              <a:rPr lang="ru-RU" dirty="0" smtClean="0"/>
              <a:t>Афанасьевич </a:t>
            </a:r>
            <a:r>
              <a:rPr lang="ru-RU" dirty="0" err="1" smtClean="0"/>
              <a:t>фет</a:t>
            </a:r>
            <a:r>
              <a:rPr lang="ru-RU" dirty="0" smtClean="0"/>
              <a:t>(1820 </a:t>
            </a:r>
            <a:r>
              <a:rPr lang="ru-RU" dirty="0" smtClean="0"/>
              <a:t>— </a:t>
            </a:r>
            <a:r>
              <a:rPr lang="ru-RU" dirty="0" smtClean="0"/>
              <a:t>1892)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1888, в связи с "пятидесятилетием своей музы", Фету удалось добиться придворного звания камергера; день, в который это произошло, он посчитал днем, когда ему вернули фамилию "</a:t>
            </a:r>
            <a:r>
              <a:rPr lang="ru-RU" dirty="0" err="1" smtClean="0"/>
              <a:t>Шеншин</a:t>
            </a:r>
            <a:r>
              <a:rPr lang="ru-RU" dirty="0" smtClean="0"/>
              <a:t>", "одним из счастливейших дней своей жизни".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686800" cy="4525963"/>
          </a:xfrm>
        </p:spPr>
        <p:txBody>
          <a:bodyPr/>
          <a:lstStyle/>
          <a:p>
            <a:r>
              <a:rPr lang="ru-RU" dirty="0" smtClean="0"/>
              <a:t>Умер А. Фет 21 ноября (3 декабря н.с.) 1892 в Москве.</a:t>
            </a:r>
            <a:endParaRPr lang="ru-RU" dirty="0"/>
          </a:p>
        </p:txBody>
      </p:sp>
      <p:pic>
        <p:nvPicPr>
          <p:cNvPr id="34818" name="Picture 2" descr="http://4.bp.blogspot.com/_XhN-Z_aaRfE/TSzGX9Gia4I/AAAAAAAAAdE/87-3FygFlLM/s320/fet_af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858048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214290"/>
            <a:ext cx="4991104" cy="664370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Русский поэт (настоящая фамилия </a:t>
            </a:r>
            <a:r>
              <a:rPr lang="ru-RU" dirty="0" err="1" smtClean="0"/>
              <a:t>Шеншин</a:t>
            </a:r>
            <a:r>
              <a:rPr lang="ru-RU" dirty="0" smtClean="0"/>
              <a:t>), член-корреспондент Петербургской Академии Наук (1886). Насыщенная конкретными приметами лирика природы, мимолетные настроения человеческой души, музыкальность: "Вечерние огни" (сборники 1 — 4, 1883 — 91). Многие стихи положены на музыку.</a:t>
            </a:r>
            <a:endParaRPr lang="ru-RU" dirty="0"/>
          </a:p>
        </p:txBody>
      </p:sp>
      <p:pic>
        <p:nvPicPr>
          <p:cNvPr id="1026" name="Picture 2" descr="&amp;Acy;&amp;fcy;&amp;acy;&amp;ncy;&amp;acy;&amp;scy;&amp;icy;&amp;jcy; &amp;Fcy;&amp;iecy;&amp;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4071934" cy="5357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Биография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0"/>
            <a:ext cx="5572132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Родился в октябре или ноябре в селе Новоселки Орловской губернии. Его отцом был богатый помещик А. </a:t>
            </a:r>
            <a:r>
              <a:rPr lang="ru-RU" dirty="0" err="1" smtClean="0"/>
              <a:t>Шеншин</a:t>
            </a:r>
            <a:r>
              <a:rPr lang="ru-RU" dirty="0" smtClean="0"/>
              <a:t>, мать — Каролина Шарлотта Фёт, приехавшая из Германии. Родители не состояли в браке. Мальчик был записан сыном </a:t>
            </a:r>
            <a:r>
              <a:rPr lang="ru-RU" dirty="0" err="1" smtClean="0"/>
              <a:t>Шеншина</a:t>
            </a:r>
            <a:r>
              <a:rPr lang="ru-RU" dirty="0" smtClean="0"/>
              <a:t>, но когда ему было 14 лет, обнаружилась юридическая незаконность этой записи, что лишало его привилегий, дававшихся потомственным дворянам. Отныне он должен был носить фамилию Фет, богатый наследник внезапно превратился в "человека без имени", сына безвестного иностранца сомнительного происхождения. Фет принял это как позор. Вернуть утраченное положение стало навязчивой идеей, определившей весь его жизненный путь.</a:t>
            </a:r>
            <a:endParaRPr lang="ru-RU" dirty="0"/>
          </a:p>
        </p:txBody>
      </p:sp>
      <p:pic>
        <p:nvPicPr>
          <p:cNvPr id="29698" name="Picture 2" descr="http://lyricpoet.ru/wp-content/uploads/454576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571868" cy="39941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0"/>
            <a:ext cx="5857884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Учился в немецкой школе-пансионате в городе </a:t>
            </a:r>
            <a:r>
              <a:rPr lang="ru-RU" dirty="0" err="1" smtClean="0"/>
              <a:t>Верро</a:t>
            </a:r>
            <a:r>
              <a:rPr lang="ru-RU" dirty="0" smtClean="0"/>
              <a:t> (ныне Выру, Эстония), затем в пансионе профессора Погодина, историка, писателя, журналиста, в который поступил для подготовки в Московский университет. Окончил в 1844 словесное отделение философского факультета университета, где сдружился с Григорьевым, своим сверстником, товарищем по увлечению поэзией. "Благословение" на серьезную литературную работу Фету дал Гоголь, сказавший: "Это несомненное дарование". Первый сборник стихотворений Фета "Лирический пантеон" вышел в 1840 и получил одобрение Белинского, что вдохновило его на дальнейшее творчество. Его стихи появились во многих изданиях.</a:t>
            </a:r>
            <a:endParaRPr lang="ru-RU" dirty="0"/>
          </a:p>
        </p:txBody>
      </p:sp>
      <p:pic>
        <p:nvPicPr>
          <p:cNvPr id="30722" name="Picture 2" descr="&amp;Acy;&amp;fcy;&amp;acy;&amp;ncy;&amp;acy;&amp;scy;&amp;icy;&amp;jcy; &amp;fcy;&amp;iecy;&amp;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186157" cy="4319573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Ради достижения своей цели — вернуть дворянское звание — в 1845 он покинул Москву и поступил </a:t>
            </a:r>
            <a:r>
              <a:rPr lang="ru-RU" dirty="0" smtClean="0"/>
              <a:t>на </a:t>
            </a:r>
            <a:r>
              <a:rPr lang="ru-RU" dirty="0" smtClean="0"/>
              <a:t>военную службу в один из провинциальных полков на юге. Продолжал писать стихи.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Только через восемь лет, находясь на службе в гвардейском лейб-уланском полку, он получил возможность жить вблизи Петербурга.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0"/>
            <a:ext cx="5786446" cy="6858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1850 в журнале "Современник", хозяином которого стал Некрасов, публикуются стихотворения Фета, которые вызывают восхищение критиков всех направлений. Он был принят в среду известнейших писателей (Некрасов и Тургенев, Боткин и Дружинин и др.), благодаря литературным заработкам улучшил свое материальное положение, что дало ему возможность совершить путешествие по Европе. В 1857 в Париже он женился на дочери богатейшего чаеторговца и сестре своего почитателя В. Боткина — М. Боткиной.</a:t>
            </a:r>
            <a:endParaRPr lang="ru-RU" dirty="0"/>
          </a:p>
        </p:txBody>
      </p:sp>
      <p:pic>
        <p:nvPicPr>
          <p:cNvPr id="31746" name="Picture 2" descr="http://i033.radikal.ru/1104/e2/77be724c8ff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3357586" cy="433511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"/>
            <a:ext cx="5357818" cy="68579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1858 Фет вышел в отставку, поселился в Москве и энергично занимается литературным трудом, требуя от издателей "неслыханную цену" за свои произведения.</a:t>
            </a:r>
          </a:p>
          <a:p>
            <a:r>
              <a:rPr lang="ru-RU" dirty="0" smtClean="0"/>
              <a:t>Трудный жизненный путь выработал в нем мрачный взгляд на жизнь и общество. Его сердце ожесточили удары судьбы, а его стремление компенсировать свои социальные нападки делало его тяжелым в общении человеком. Фет почти перестал писать, стал настоящим помещиком, работая в своем имении; он избирается мировым судьей в Воробьевке. Так продолжалось почти 20 лет.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1870-х Фет с новой силой начал писать стихи. Сборнику стихотворений шестидесятитрехлетний поэт дал название "Вечерние огни". (Более трехсот стихотворений входят в пять выпусков, четыре из которых вышли в свет в 1883, 1885, 1888, 1891. Пятый выпуск поэт подготовил, но не успел издать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598</Words>
  <Application>Microsoft Office PowerPoint</Application>
  <PresentationFormat>Экран (4:3)</PresentationFormat>
  <Paragraphs>14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Афанасий Афанасьевич фет(1820 — 1892)</vt:lpstr>
      <vt:lpstr>Слайд 2</vt:lpstr>
      <vt:lpstr>Биография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Афанасьевич фет(1820 — 1892)</dc:title>
  <dc:creator>User</dc:creator>
  <cp:lastModifiedBy>User</cp:lastModifiedBy>
  <cp:revision>3</cp:revision>
  <dcterms:created xsi:type="dcterms:W3CDTF">2013-12-05T13:44:38Z</dcterms:created>
  <dcterms:modified xsi:type="dcterms:W3CDTF">2013-12-05T14:06:05Z</dcterms:modified>
</cp:coreProperties>
</file>