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64" r:id="rId4"/>
    <p:sldId id="260" r:id="rId5"/>
    <p:sldId id="266" r:id="rId6"/>
    <p:sldId id="265" r:id="rId7"/>
    <p:sldId id="271" r:id="rId8"/>
    <p:sldId id="272" r:id="rId9"/>
    <p:sldId id="268" r:id="rId10"/>
    <p:sldId id="269" r:id="rId11"/>
    <p:sldId id="270" r:id="rId12"/>
    <p:sldId id="263" r:id="rId13"/>
    <p:sldId id="273" r:id="rId14"/>
    <p:sldId id="261" r:id="rId15"/>
    <p:sldId id="258" r:id="rId16"/>
    <p:sldId id="259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872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02BFCA-5261-4ED4-84AB-1FEB3B1AAFDF}" type="doc">
      <dgm:prSet loTypeId="urn:microsoft.com/office/officeart/2005/8/layout/process2" loCatId="process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B4694D46-882E-4E1C-BBB2-5B3A32037859}">
      <dgm:prSet custT="1"/>
      <dgm:spPr/>
      <dgm:t>
        <a:bodyPr/>
        <a:lstStyle/>
        <a:p>
          <a:pPr rtl="0"/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i="1" dirty="0" smtClean="0">
              <a:latin typeface="Times New Roman" pitchFamily="18" charset="0"/>
              <a:cs typeface="Times New Roman" pitchFamily="18" charset="0"/>
            </a:rPr>
            <a:t>Поддержка разнообразия детства; сохранение уникальности </a:t>
          </a:r>
          <a:r>
            <a:rPr lang="ru-RU" sz="2000" b="1" i="1" dirty="0" err="1" smtClean="0">
              <a:latin typeface="Times New Roman" pitchFamily="18" charset="0"/>
              <a:cs typeface="Times New Roman" pitchFamily="18" charset="0"/>
            </a:rPr>
            <a:t>самоценности</a:t>
          </a:r>
          <a:r>
            <a:rPr lang="ru-RU" sz="2000" b="1" i="1" dirty="0" smtClean="0">
              <a:latin typeface="Times New Roman" pitchFamily="18" charset="0"/>
              <a:cs typeface="Times New Roman" pitchFamily="18" charset="0"/>
            </a:rPr>
            <a:t> детства как важного этапа в общем развитии человека, </a:t>
          </a:r>
          <a:r>
            <a:rPr lang="ru-RU" sz="2000" b="1" i="1" dirty="0" err="1" smtClean="0">
              <a:latin typeface="Times New Roman" pitchFamily="18" charset="0"/>
              <a:cs typeface="Times New Roman" pitchFamily="18" charset="0"/>
            </a:rPr>
            <a:t>самоценность</a:t>
          </a:r>
          <a:r>
            <a:rPr lang="ru-RU" sz="2000" b="1" i="1" dirty="0" smtClean="0">
              <a:latin typeface="Times New Roman" pitchFamily="18" charset="0"/>
              <a:cs typeface="Times New Roman" pitchFamily="18" charset="0"/>
            </a:rPr>
            <a:t> детства - понимание (рассмотрение) детства как периода жизни значимого самого. </a:t>
          </a:r>
          <a:endParaRPr lang="ru-RU" sz="2000" b="1" i="1" dirty="0">
            <a:latin typeface="Times New Roman" pitchFamily="18" charset="0"/>
            <a:cs typeface="Times New Roman" pitchFamily="18" charset="0"/>
          </a:endParaRPr>
        </a:p>
      </dgm:t>
    </dgm:pt>
    <dgm:pt modelId="{645D01CF-A586-4A8E-A3C5-E02CDF3CBCA4}" type="parTrans" cxnId="{F9B50A2B-43DC-42B8-8BFD-9157E850CC82}">
      <dgm:prSet/>
      <dgm:spPr/>
      <dgm:t>
        <a:bodyPr/>
        <a:lstStyle/>
        <a:p>
          <a:endParaRPr lang="ru-RU"/>
        </a:p>
      </dgm:t>
    </dgm:pt>
    <dgm:pt modelId="{8DFAE072-D724-46BF-8062-AAB53A7C8CD2}" type="sibTrans" cxnId="{F9B50A2B-43DC-42B8-8BFD-9157E850CC82}">
      <dgm:prSet/>
      <dgm:spPr/>
      <dgm:t>
        <a:bodyPr/>
        <a:lstStyle/>
        <a:p>
          <a:endParaRPr lang="ru-RU"/>
        </a:p>
      </dgm:t>
    </dgm:pt>
    <dgm:pt modelId="{108BAB1E-24F6-4B3C-9C25-9EC6D3C1983D}">
      <dgm:prSet custT="1"/>
      <dgm:spPr/>
      <dgm:t>
        <a:bodyPr/>
        <a:lstStyle/>
        <a:p>
          <a:pPr rtl="0"/>
          <a:r>
            <a:rPr lang="ru-RU" sz="2000" b="1" i="1" smtClean="0">
              <a:latin typeface="Times New Roman" pitchFamily="18" charset="0"/>
              <a:cs typeface="Times New Roman" pitchFamily="18" charset="0"/>
            </a:rPr>
            <a:t>Реализация Программы в формах, специфических для детей   данной возрастной группы, прежде всего в форме игры, познавательной и исследовательской деятельности, в форме творческой активности, обеспечивающей художественно-эстетическое развитие взаимодействия взрослых и детей.</a:t>
          </a:r>
          <a:endParaRPr lang="ru-RU" sz="2000" b="1" i="1" dirty="0">
            <a:latin typeface="Times New Roman" pitchFamily="18" charset="0"/>
            <a:cs typeface="Times New Roman" pitchFamily="18" charset="0"/>
          </a:endParaRPr>
        </a:p>
      </dgm:t>
    </dgm:pt>
    <dgm:pt modelId="{F070F663-BE7B-4A7D-B05E-9553D7A93ED6}" type="parTrans" cxnId="{464CA365-55BF-45B7-9904-9B702044E4FE}">
      <dgm:prSet/>
      <dgm:spPr/>
      <dgm:t>
        <a:bodyPr/>
        <a:lstStyle/>
        <a:p>
          <a:endParaRPr lang="ru-RU"/>
        </a:p>
      </dgm:t>
    </dgm:pt>
    <dgm:pt modelId="{8A46BEFA-E3B2-4D1D-A910-1BFB6864C73D}" type="sibTrans" cxnId="{464CA365-55BF-45B7-9904-9B702044E4FE}">
      <dgm:prSet/>
      <dgm:spPr/>
      <dgm:t>
        <a:bodyPr/>
        <a:lstStyle/>
        <a:p>
          <a:endParaRPr lang="ru-RU"/>
        </a:p>
      </dgm:t>
    </dgm:pt>
    <dgm:pt modelId="{62B08CAB-0F58-4EEC-93F5-8E4EAB9D2712}">
      <dgm:prSet custT="1"/>
      <dgm:spPr/>
      <dgm:t>
        <a:bodyPr/>
        <a:lstStyle/>
        <a:p>
          <a:pPr rtl="0"/>
          <a:r>
            <a:rPr lang="ru-RU" sz="2000" b="1" i="1" smtClean="0">
              <a:latin typeface="Times New Roman" pitchFamily="18" charset="0"/>
              <a:cs typeface="Times New Roman" pitchFamily="18" charset="0"/>
            </a:rPr>
            <a:t>Уважение к личности ребенка.</a:t>
          </a:r>
          <a:endParaRPr lang="ru-RU" sz="2000" b="1" i="1" dirty="0">
            <a:latin typeface="Times New Roman" pitchFamily="18" charset="0"/>
            <a:cs typeface="Times New Roman" pitchFamily="18" charset="0"/>
          </a:endParaRPr>
        </a:p>
      </dgm:t>
    </dgm:pt>
    <dgm:pt modelId="{2CE15F6C-0B61-4AC5-B5BC-5A8FA4647069}" type="parTrans" cxnId="{CAA885CA-C44B-4F53-8641-FFAF2371253E}">
      <dgm:prSet/>
      <dgm:spPr/>
      <dgm:t>
        <a:bodyPr/>
        <a:lstStyle/>
        <a:p>
          <a:endParaRPr lang="ru-RU"/>
        </a:p>
      </dgm:t>
    </dgm:pt>
    <dgm:pt modelId="{4C05A843-B820-44BC-A3B5-3091D00A6E57}" type="sibTrans" cxnId="{CAA885CA-C44B-4F53-8641-FFAF2371253E}">
      <dgm:prSet/>
      <dgm:spPr/>
      <dgm:t>
        <a:bodyPr/>
        <a:lstStyle/>
        <a:p>
          <a:endParaRPr lang="ru-RU"/>
        </a:p>
      </dgm:t>
    </dgm:pt>
    <dgm:pt modelId="{CC736854-CD18-48ED-BC15-FA8E3E95EAD3}">
      <dgm:prSet custT="1"/>
      <dgm:spPr/>
      <dgm:t>
        <a:bodyPr/>
        <a:lstStyle/>
        <a:p>
          <a:r>
            <a:rPr lang="ru-RU" sz="2400" b="1" i="1" smtClean="0">
              <a:latin typeface="Times New Roman" pitchFamily="18" charset="0"/>
              <a:cs typeface="Times New Roman" pitchFamily="18" charset="0"/>
            </a:rPr>
            <a:t>Личностно-развивающий и гуманистический характер   </a:t>
          </a:r>
          <a:endParaRPr lang="ru-RU" sz="2400" b="1" i="1" dirty="0"/>
        </a:p>
      </dgm:t>
    </dgm:pt>
    <dgm:pt modelId="{D17BB4C3-3E90-4927-A052-416E2169EDA4}" type="parTrans" cxnId="{7A8196AE-863F-4868-A7B5-3C87F9A1A04D}">
      <dgm:prSet/>
      <dgm:spPr/>
      <dgm:t>
        <a:bodyPr/>
        <a:lstStyle/>
        <a:p>
          <a:endParaRPr lang="ru-RU"/>
        </a:p>
      </dgm:t>
    </dgm:pt>
    <dgm:pt modelId="{0BD621B5-B37D-46E5-96EF-B20E087A2CB9}" type="sibTrans" cxnId="{7A8196AE-863F-4868-A7B5-3C87F9A1A04D}">
      <dgm:prSet/>
      <dgm:spPr/>
      <dgm:t>
        <a:bodyPr/>
        <a:lstStyle/>
        <a:p>
          <a:endParaRPr lang="ru-RU"/>
        </a:p>
      </dgm:t>
    </dgm:pt>
    <dgm:pt modelId="{EE476D67-F7BA-44D8-AB72-82ED494AC93C}" type="pres">
      <dgm:prSet presAssocID="{1802BFCA-5261-4ED4-84AB-1FEB3B1AAFDF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47F2AE-629E-4EEF-B41B-E537137CAF13}" type="pres">
      <dgm:prSet presAssocID="{B4694D46-882E-4E1C-BBB2-5B3A32037859}" presName="node" presStyleLbl="node1" presStyleIdx="0" presStyleCnt="4" custScaleX="231320" custScaleY="1383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C8136F-57E0-4DF0-BE96-7FE32B16DF83}" type="pres">
      <dgm:prSet presAssocID="{8DFAE072-D724-46BF-8062-AAB53A7C8CD2}" presName="sibTrans" presStyleLbl="sibTrans2D1" presStyleIdx="0" presStyleCnt="3"/>
      <dgm:spPr/>
      <dgm:t>
        <a:bodyPr/>
        <a:lstStyle/>
        <a:p>
          <a:endParaRPr lang="ru-RU"/>
        </a:p>
      </dgm:t>
    </dgm:pt>
    <dgm:pt modelId="{30B83F49-820A-4409-A91A-8441D5D85A3F}" type="pres">
      <dgm:prSet presAssocID="{8DFAE072-D724-46BF-8062-AAB53A7C8CD2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4325ACB4-DDA8-4E9D-A3F5-1131FB1781C3}" type="pres">
      <dgm:prSet presAssocID="{108BAB1E-24F6-4B3C-9C25-9EC6D3C1983D}" presName="node" presStyleLbl="node1" presStyleIdx="1" presStyleCnt="4" custScaleX="231320" custScaleY="1959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179AD4-CD27-4815-9D72-5CD9D21CA3A4}" type="pres">
      <dgm:prSet presAssocID="{8A46BEFA-E3B2-4D1D-A910-1BFB6864C73D}" presName="sibTrans" presStyleLbl="sibTrans2D1" presStyleIdx="1" presStyleCnt="3"/>
      <dgm:spPr/>
      <dgm:t>
        <a:bodyPr/>
        <a:lstStyle/>
        <a:p>
          <a:endParaRPr lang="ru-RU"/>
        </a:p>
      </dgm:t>
    </dgm:pt>
    <dgm:pt modelId="{989DA43A-93F2-41A2-BE46-81E429E860BB}" type="pres">
      <dgm:prSet presAssocID="{8A46BEFA-E3B2-4D1D-A910-1BFB6864C73D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825DEF4E-BABC-48ED-A5F5-39EAD443EDC9}" type="pres">
      <dgm:prSet presAssocID="{62B08CAB-0F58-4EEC-93F5-8E4EAB9D2712}" presName="node" presStyleLbl="node1" presStyleIdx="2" presStyleCnt="4" custScaleX="231320" custScaleY="971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CB2420-58EF-4B38-A1EA-CBAD9C541B5D}" type="pres">
      <dgm:prSet presAssocID="{4C05A843-B820-44BC-A3B5-3091D00A6E57}" presName="sibTrans" presStyleLbl="sibTrans2D1" presStyleIdx="2" presStyleCnt="3"/>
      <dgm:spPr/>
      <dgm:t>
        <a:bodyPr/>
        <a:lstStyle/>
        <a:p>
          <a:endParaRPr lang="ru-RU"/>
        </a:p>
      </dgm:t>
    </dgm:pt>
    <dgm:pt modelId="{96DCBF13-3869-421A-AEA3-F54398E208D1}" type="pres">
      <dgm:prSet presAssocID="{4C05A843-B820-44BC-A3B5-3091D00A6E57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B10D448A-8AA4-4B79-9285-42D74FEDBC99}" type="pres">
      <dgm:prSet presAssocID="{CC736854-CD18-48ED-BC15-FA8E3E95EAD3}" presName="node" presStyleLbl="node1" presStyleIdx="3" presStyleCnt="4" custScaleX="2313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AA885CA-C44B-4F53-8641-FFAF2371253E}" srcId="{1802BFCA-5261-4ED4-84AB-1FEB3B1AAFDF}" destId="{62B08CAB-0F58-4EEC-93F5-8E4EAB9D2712}" srcOrd="2" destOrd="0" parTransId="{2CE15F6C-0B61-4AC5-B5BC-5A8FA4647069}" sibTransId="{4C05A843-B820-44BC-A3B5-3091D00A6E57}"/>
    <dgm:cxn modelId="{B9F5DFCD-81FB-497F-B61D-B74A5EC459B1}" type="presOf" srcId="{8DFAE072-D724-46BF-8062-AAB53A7C8CD2}" destId="{30B83F49-820A-4409-A91A-8441D5D85A3F}" srcOrd="1" destOrd="0" presId="urn:microsoft.com/office/officeart/2005/8/layout/process2"/>
    <dgm:cxn modelId="{229E5BAB-47F9-4880-8A70-53B257271216}" type="presOf" srcId="{8A46BEFA-E3B2-4D1D-A910-1BFB6864C73D}" destId="{989DA43A-93F2-41A2-BE46-81E429E860BB}" srcOrd="1" destOrd="0" presId="urn:microsoft.com/office/officeart/2005/8/layout/process2"/>
    <dgm:cxn modelId="{7A200205-D4B4-48F9-9F2A-E4475B5F6AF6}" type="presOf" srcId="{1802BFCA-5261-4ED4-84AB-1FEB3B1AAFDF}" destId="{EE476D67-F7BA-44D8-AB72-82ED494AC93C}" srcOrd="0" destOrd="0" presId="urn:microsoft.com/office/officeart/2005/8/layout/process2"/>
    <dgm:cxn modelId="{D534F0C4-D2A5-4EA2-BFB8-3D11893693AB}" type="presOf" srcId="{8A46BEFA-E3B2-4D1D-A910-1BFB6864C73D}" destId="{FA179AD4-CD27-4815-9D72-5CD9D21CA3A4}" srcOrd="0" destOrd="0" presId="urn:microsoft.com/office/officeart/2005/8/layout/process2"/>
    <dgm:cxn modelId="{B607D222-1024-4309-ACBA-D52980459F39}" type="presOf" srcId="{4C05A843-B820-44BC-A3B5-3091D00A6E57}" destId="{96DCBF13-3869-421A-AEA3-F54398E208D1}" srcOrd="1" destOrd="0" presId="urn:microsoft.com/office/officeart/2005/8/layout/process2"/>
    <dgm:cxn modelId="{F9B50A2B-43DC-42B8-8BFD-9157E850CC82}" srcId="{1802BFCA-5261-4ED4-84AB-1FEB3B1AAFDF}" destId="{B4694D46-882E-4E1C-BBB2-5B3A32037859}" srcOrd="0" destOrd="0" parTransId="{645D01CF-A586-4A8E-A3C5-E02CDF3CBCA4}" sibTransId="{8DFAE072-D724-46BF-8062-AAB53A7C8CD2}"/>
    <dgm:cxn modelId="{FC5DCAB2-8386-497F-86BC-F955C58E2688}" type="presOf" srcId="{62B08CAB-0F58-4EEC-93F5-8E4EAB9D2712}" destId="{825DEF4E-BABC-48ED-A5F5-39EAD443EDC9}" srcOrd="0" destOrd="0" presId="urn:microsoft.com/office/officeart/2005/8/layout/process2"/>
    <dgm:cxn modelId="{173831A5-1EAA-4F10-A7EF-36998B988D41}" type="presOf" srcId="{108BAB1E-24F6-4B3C-9C25-9EC6D3C1983D}" destId="{4325ACB4-DDA8-4E9D-A3F5-1131FB1781C3}" srcOrd="0" destOrd="0" presId="urn:microsoft.com/office/officeart/2005/8/layout/process2"/>
    <dgm:cxn modelId="{63832DD4-5B0B-4404-A186-DBF212510BC4}" type="presOf" srcId="{B4694D46-882E-4E1C-BBB2-5B3A32037859}" destId="{2347F2AE-629E-4EEF-B41B-E537137CAF13}" srcOrd="0" destOrd="0" presId="urn:microsoft.com/office/officeart/2005/8/layout/process2"/>
    <dgm:cxn modelId="{464CA365-55BF-45B7-9904-9B702044E4FE}" srcId="{1802BFCA-5261-4ED4-84AB-1FEB3B1AAFDF}" destId="{108BAB1E-24F6-4B3C-9C25-9EC6D3C1983D}" srcOrd="1" destOrd="0" parTransId="{F070F663-BE7B-4A7D-B05E-9553D7A93ED6}" sibTransId="{8A46BEFA-E3B2-4D1D-A910-1BFB6864C73D}"/>
    <dgm:cxn modelId="{80E3E205-5703-4151-8EA0-2CEB90C25034}" type="presOf" srcId="{4C05A843-B820-44BC-A3B5-3091D00A6E57}" destId="{14CB2420-58EF-4B38-A1EA-CBAD9C541B5D}" srcOrd="0" destOrd="0" presId="urn:microsoft.com/office/officeart/2005/8/layout/process2"/>
    <dgm:cxn modelId="{078C5C6E-53CB-4DD8-914E-BBA550A87F7A}" type="presOf" srcId="{CC736854-CD18-48ED-BC15-FA8E3E95EAD3}" destId="{B10D448A-8AA4-4B79-9285-42D74FEDBC99}" srcOrd="0" destOrd="0" presId="urn:microsoft.com/office/officeart/2005/8/layout/process2"/>
    <dgm:cxn modelId="{7A8196AE-863F-4868-A7B5-3C87F9A1A04D}" srcId="{1802BFCA-5261-4ED4-84AB-1FEB3B1AAFDF}" destId="{CC736854-CD18-48ED-BC15-FA8E3E95EAD3}" srcOrd="3" destOrd="0" parTransId="{D17BB4C3-3E90-4927-A052-416E2169EDA4}" sibTransId="{0BD621B5-B37D-46E5-96EF-B20E087A2CB9}"/>
    <dgm:cxn modelId="{7CA647D2-C226-44A5-84DE-286E37FBF691}" type="presOf" srcId="{8DFAE072-D724-46BF-8062-AAB53A7C8CD2}" destId="{B7C8136F-57E0-4DF0-BE96-7FE32B16DF83}" srcOrd="0" destOrd="0" presId="urn:microsoft.com/office/officeart/2005/8/layout/process2"/>
    <dgm:cxn modelId="{12EDCF0C-ED81-4F3C-8100-F26D75AFE43E}" type="presParOf" srcId="{EE476D67-F7BA-44D8-AB72-82ED494AC93C}" destId="{2347F2AE-629E-4EEF-B41B-E537137CAF13}" srcOrd="0" destOrd="0" presId="urn:microsoft.com/office/officeart/2005/8/layout/process2"/>
    <dgm:cxn modelId="{653C1515-8171-46A4-BACB-B93CDF8D3F7D}" type="presParOf" srcId="{EE476D67-F7BA-44D8-AB72-82ED494AC93C}" destId="{B7C8136F-57E0-4DF0-BE96-7FE32B16DF83}" srcOrd="1" destOrd="0" presId="urn:microsoft.com/office/officeart/2005/8/layout/process2"/>
    <dgm:cxn modelId="{726D2575-482C-47A4-A18F-1DDEED9A5408}" type="presParOf" srcId="{B7C8136F-57E0-4DF0-BE96-7FE32B16DF83}" destId="{30B83F49-820A-4409-A91A-8441D5D85A3F}" srcOrd="0" destOrd="0" presId="urn:microsoft.com/office/officeart/2005/8/layout/process2"/>
    <dgm:cxn modelId="{C86DB58C-ADB3-49C3-A7F1-272D423C7880}" type="presParOf" srcId="{EE476D67-F7BA-44D8-AB72-82ED494AC93C}" destId="{4325ACB4-DDA8-4E9D-A3F5-1131FB1781C3}" srcOrd="2" destOrd="0" presId="urn:microsoft.com/office/officeart/2005/8/layout/process2"/>
    <dgm:cxn modelId="{3126B85B-FD78-4C75-B1C7-726AEFF73FC3}" type="presParOf" srcId="{EE476D67-F7BA-44D8-AB72-82ED494AC93C}" destId="{FA179AD4-CD27-4815-9D72-5CD9D21CA3A4}" srcOrd="3" destOrd="0" presId="urn:microsoft.com/office/officeart/2005/8/layout/process2"/>
    <dgm:cxn modelId="{1E688887-9A07-493C-ADB4-8E0738F54096}" type="presParOf" srcId="{FA179AD4-CD27-4815-9D72-5CD9D21CA3A4}" destId="{989DA43A-93F2-41A2-BE46-81E429E860BB}" srcOrd="0" destOrd="0" presId="urn:microsoft.com/office/officeart/2005/8/layout/process2"/>
    <dgm:cxn modelId="{4EEB4D17-F335-4BAC-BEFC-AB15C80FDB6B}" type="presParOf" srcId="{EE476D67-F7BA-44D8-AB72-82ED494AC93C}" destId="{825DEF4E-BABC-48ED-A5F5-39EAD443EDC9}" srcOrd="4" destOrd="0" presId="urn:microsoft.com/office/officeart/2005/8/layout/process2"/>
    <dgm:cxn modelId="{4C45C733-7484-44AC-963B-B370435D2CEA}" type="presParOf" srcId="{EE476D67-F7BA-44D8-AB72-82ED494AC93C}" destId="{14CB2420-58EF-4B38-A1EA-CBAD9C541B5D}" srcOrd="5" destOrd="0" presId="urn:microsoft.com/office/officeart/2005/8/layout/process2"/>
    <dgm:cxn modelId="{EFCF5EB5-A7CF-4905-BDDF-C0C31C6C99C7}" type="presParOf" srcId="{14CB2420-58EF-4B38-A1EA-CBAD9C541B5D}" destId="{96DCBF13-3869-421A-AEA3-F54398E208D1}" srcOrd="0" destOrd="0" presId="urn:microsoft.com/office/officeart/2005/8/layout/process2"/>
    <dgm:cxn modelId="{1C94DFA4-EB67-45B2-9B76-21FE7EDD4567}" type="presParOf" srcId="{EE476D67-F7BA-44D8-AB72-82ED494AC93C}" destId="{B10D448A-8AA4-4B79-9285-42D74FEDBC99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AA1891-1E7B-43A1-96FF-6BFDFA038101}" type="doc">
      <dgm:prSet loTypeId="urn:microsoft.com/office/officeart/2005/8/layout/radial6" loCatId="cycle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18B29AB0-4A88-4AB2-B44D-92BCFDC458FE}">
      <dgm:prSet phldrT="[Текст]"/>
      <dgm:spPr/>
      <dgm:t>
        <a:bodyPr/>
        <a:lstStyle/>
        <a:p>
          <a:r>
            <a:rPr lang="ru-RU" dirty="0" smtClean="0"/>
            <a:t>Стандарт основа для </a:t>
          </a:r>
          <a:endParaRPr lang="ru-RU" dirty="0"/>
        </a:p>
      </dgm:t>
    </dgm:pt>
    <dgm:pt modelId="{7C58C799-5760-4E82-8662-518DF1A7F5D3}" type="parTrans" cxnId="{9CDE26CC-766B-41DD-A1D6-9E7A07DDF568}">
      <dgm:prSet/>
      <dgm:spPr/>
      <dgm:t>
        <a:bodyPr/>
        <a:lstStyle/>
        <a:p>
          <a:endParaRPr lang="ru-RU"/>
        </a:p>
      </dgm:t>
    </dgm:pt>
    <dgm:pt modelId="{E7F10ACE-16B9-49C5-82A9-82F7C48D4260}" type="sibTrans" cxnId="{9CDE26CC-766B-41DD-A1D6-9E7A07DDF568}">
      <dgm:prSet/>
      <dgm:spPr/>
      <dgm:t>
        <a:bodyPr/>
        <a:lstStyle/>
        <a:p>
          <a:endParaRPr lang="ru-RU"/>
        </a:p>
      </dgm:t>
    </dgm:pt>
    <dgm:pt modelId="{02C625A5-D7F1-467E-B020-9744DDC67B54}">
      <dgm:prSet phldrT="[Текст]" custT="1"/>
      <dgm:spPr/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разработки Программ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3DFC817D-F3AE-473C-A449-354AFCC72072}" type="parTrans" cxnId="{68786B1C-EEDE-4DFC-92A1-12B25B5620A6}">
      <dgm:prSet/>
      <dgm:spPr/>
      <dgm:t>
        <a:bodyPr/>
        <a:lstStyle/>
        <a:p>
          <a:endParaRPr lang="ru-RU"/>
        </a:p>
      </dgm:t>
    </dgm:pt>
    <dgm:pt modelId="{5FBFB718-1066-403F-BBA5-177FBBC64186}" type="sibTrans" cxnId="{68786B1C-EEDE-4DFC-92A1-12B25B5620A6}">
      <dgm:prSet/>
      <dgm:spPr/>
      <dgm:t>
        <a:bodyPr/>
        <a:lstStyle/>
        <a:p>
          <a:endParaRPr lang="ru-RU"/>
        </a:p>
      </dgm:t>
    </dgm:pt>
    <dgm:pt modelId="{1BBFD93D-7D12-4D89-ACB0-5971CFEB32EF}">
      <dgm:prSet custT="1"/>
      <dgm:spPr/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объективной оценки соответствия ОД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EECFBDBC-97BB-4BF5-A626-56BD1E95368A}" type="parTrans" cxnId="{214EF5AB-F7F8-419A-B4AE-973B2BFAFF4B}">
      <dgm:prSet/>
      <dgm:spPr/>
      <dgm:t>
        <a:bodyPr/>
        <a:lstStyle/>
        <a:p>
          <a:endParaRPr lang="ru-RU"/>
        </a:p>
      </dgm:t>
    </dgm:pt>
    <dgm:pt modelId="{B3FF4E12-5748-4CAF-B3C8-04AA3C29DC4F}" type="sibTrans" cxnId="{214EF5AB-F7F8-419A-B4AE-973B2BFAFF4B}">
      <dgm:prSet/>
      <dgm:spPr/>
      <dgm:t>
        <a:bodyPr/>
        <a:lstStyle/>
        <a:p>
          <a:endParaRPr lang="ru-RU"/>
        </a:p>
      </dgm:t>
    </dgm:pt>
    <dgm:pt modelId="{41A1DEB6-3CD5-4DA0-A1B9-34F781F38B50}">
      <dgm:prSet custT="1"/>
      <dgm:spPr/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нормативных затрат на оказание государственной  услуги в сфере ДО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32D95579-E383-46BB-B07E-EBEA93A996FD}" type="parTrans" cxnId="{A3185575-372D-475F-A3FC-D48DBFD0F7B9}">
      <dgm:prSet/>
      <dgm:spPr/>
      <dgm:t>
        <a:bodyPr/>
        <a:lstStyle/>
        <a:p>
          <a:endParaRPr lang="ru-RU"/>
        </a:p>
      </dgm:t>
    </dgm:pt>
    <dgm:pt modelId="{EA365814-F289-4E89-81AE-B295790AF5BF}" type="sibTrans" cxnId="{A3185575-372D-475F-A3FC-D48DBFD0F7B9}">
      <dgm:prSet/>
      <dgm:spPr/>
      <dgm:t>
        <a:bodyPr/>
        <a:lstStyle/>
        <a:p>
          <a:endParaRPr lang="ru-RU"/>
        </a:p>
      </dgm:t>
    </dgm:pt>
    <dgm:pt modelId="{CC72A330-547F-4B73-87AA-10904695964B}">
      <dgm:prSet custT="1"/>
      <dgm:spPr/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Формирования содержания проф. И доп. Образования педагогов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3193AAD3-5898-4C33-8CBF-D56118403E42}" type="parTrans" cxnId="{156AD13A-1C9A-4B59-9129-7EA7B59189F7}">
      <dgm:prSet/>
      <dgm:spPr/>
      <dgm:t>
        <a:bodyPr/>
        <a:lstStyle/>
        <a:p>
          <a:endParaRPr lang="ru-RU"/>
        </a:p>
      </dgm:t>
    </dgm:pt>
    <dgm:pt modelId="{3FDEA649-8E4E-4183-B7D8-DEC0A4F5202A}" type="sibTrans" cxnId="{156AD13A-1C9A-4B59-9129-7EA7B59189F7}">
      <dgm:prSet/>
      <dgm:spPr/>
      <dgm:t>
        <a:bodyPr/>
        <a:lstStyle/>
        <a:p>
          <a:endParaRPr lang="ru-RU"/>
        </a:p>
      </dgm:t>
    </dgm:pt>
    <dgm:pt modelId="{CE61EC41-B044-4B47-91A0-3102CBFA2FCD}">
      <dgm:prSet custT="1"/>
      <dgm:spPr/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оказания помощи родителям (законным представителям) 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411FF0A8-8A61-4CB3-8ED5-368B30451975}" type="parTrans" cxnId="{D9935394-040C-4D8D-9396-34C6D63E5A23}">
      <dgm:prSet/>
      <dgm:spPr/>
      <dgm:t>
        <a:bodyPr/>
        <a:lstStyle/>
        <a:p>
          <a:endParaRPr lang="ru-RU"/>
        </a:p>
      </dgm:t>
    </dgm:pt>
    <dgm:pt modelId="{223D1EB7-5A79-4359-8D5D-E4BCC11C1D9A}" type="sibTrans" cxnId="{D9935394-040C-4D8D-9396-34C6D63E5A23}">
      <dgm:prSet/>
      <dgm:spPr/>
      <dgm:t>
        <a:bodyPr/>
        <a:lstStyle/>
        <a:p>
          <a:endParaRPr lang="ru-RU"/>
        </a:p>
      </dgm:t>
    </dgm:pt>
    <dgm:pt modelId="{1F9DD006-08AE-4428-AF2B-9F3FE8F1755A}" type="pres">
      <dgm:prSet presAssocID="{27AA1891-1E7B-43A1-96FF-6BFDFA03810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434B201-BDFF-4C9D-9E94-EF1682202283}" type="pres">
      <dgm:prSet presAssocID="{18B29AB0-4A88-4AB2-B44D-92BCFDC458FE}" presName="centerShape" presStyleLbl="node0" presStyleIdx="0" presStyleCnt="1" custScaleX="109438" custScaleY="75409"/>
      <dgm:spPr/>
      <dgm:t>
        <a:bodyPr/>
        <a:lstStyle/>
        <a:p>
          <a:endParaRPr lang="ru-RU"/>
        </a:p>
      </dgm:t>
    </dgm:pt>
    <dgm:pt modelId="{376ADD1F-8E54-463A-9D2C-D6E0D89C216B}" type="pres">
      <dgm:prSet presAssocID="{02C625A5-D7F1-467E-B020-9744DDC67B54}" presName="node" presStyleLbl="node1" presStyleIdx="0" presStyleCnt="5" custScaleX="167291" custScaleY="1345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E70C48-15CA-425C-88E8-FDFE3309BBB1}" type="pres">
      <dgm:prSet presAssocID="{02C625A5-D7F1-467E-B020-9744DDC67B54}" presName="dummy" presStyleCnt="0"/>
      <dgm:spPr/>
      <dgm:t>
        <a:bodyPr/>
        <a:lstStyle/>
        <a:p>
          <a:endParaRPr lang="ru-RU"/>
        </a:p>
      </dgm:t>
    </dgm:pt>
    <dgm:pt modelId="{2A0AFA6A-2D4A-490F-99B0-5097FF2173AF}" type="pres">
      <dgm:prSet presAssocID="{5FBFB718-1066-403F-BBA5-177FBBC64186}" presName="sibTrans" presStyleLbl="sibTrans2D1" presStyleIdx="0" presStyleCnt="5"/>
      <dgm:spPr/>
      <dgm:t>
        <a:bodyPr/>
        <a:lstStyle/>
        <a:p>
          <a:endParaRPr lang="ru-RU"/>
        </a:p>
      </dgm:t>
    </dgm:pt>
    <dgm:pt modelId="{79B0EAC5-3A09-4CC6-BB22-CE361889C273}" type="pres">
      <dgm:prSet presAssocID="{1BBFD93D-7D12-4D89-ACB0-5971CFEB32EF}" presName="node" presStyleLbl="node1" presStyleIdx="1" presStyleCnt="5" custScaleX="169639" custScaleY="127689" custRadScaleRad="100720" custRadScaleInc="-19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E97083-62F6-4C7B-9416-E18D531D60E4}" type="pres">
      <dgm:prSet presAssocID="{1BBFD93D-7D12-4D89-ACB0-5971CFEB32EF}" presName="dummy" presStyleCnt="0"/>
      <dgm:spPr/>
      <dgm:t>
        <a:bodyPr/>
        <a:lstStyle/>
        <a:p>
          <a:endParaRPr lang="ru-RU"/>
        </a:p>
      </dgm:t>
    </dgm:pt>
    <dgm:pt modelId="{5B1B7CFC-A279-41A1-BBB4-4DD370BE0D9C}" type="pres">
      <dgm:prSet presAssocID="{B3FF4E12-5748-4CAF-B3C8-04AA3C29DC4F}" presName="sibTrans" presStyleLbl="sibTrans2D1" presStyleIdx="1" presStyleCnt="5" custScaleX="113127" custScaleY="94782"/>
      <dgm:spPr/>
      <dgm:t>
        <a:bodyPr/>
        <a:lstStyle/>
        <a:p>
          <a:endParaRPr lang="ru-RU"/>
        </a:p>
      </dgm:t>
    </dgm:pt>
    <dgm:pt modelId="{CD7CD0B7-2ECC-4598-B110-8B69CAB0C0E8}" type="pres">
      <dgm:prSet presAssocID="{CC72A330-547F-4B73-87AA-10904695964B}" presName="node" presStyleLbl="node1" presStyleIdx="2" presStyleCnt="5" custScaleX="167918" custScaleY="1208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D6A2E9-2345-416B-8E14-D3ABE28903FE}" type="pres">
      <dgm:prSet presAssocID="{CC72A330-547F-4B73-87AA-10904695964B}" presName="dummy" presStyleCnt="0"/>
      <dgm:spPr/>
      <dgm:t>
        <a:bodyPr/>
        <a:lstStyle/>
        <a:p>
          <a:endParaRPr lang="ru-RU"/>
        </a:p>
      </dgm:t>
    </dgm:pt>
    <dgm:pt modelId="{6D71B257-C927-4657-9E04-B48D957EBD56}" type="pres">
      <dgm:prSet presAssocID="{3FDEA649-8E4E-4183-B7D8-DEC0A4F5202A}" presName="sibTrans" presStyleLbl="sibTrans2D1" presStyleIdx="2" presStyleCnt="5"/>
      <dgm:spPr/>
      <dgm:t>
        <a:bodyPr/>
        <a:lstStyle/>
        <a:p>
          <a:endParaRPr lang="ru-RU"/>
        </a:p>
      </dgm:t>
    </dgm:pt>
    <dgm:pt modelId="{21EFE3AB-2165-4AA2-8D3E-5C2174A4EBC5}" type="pres">
      <dgm:prSet presAssocID="{CE61EC41-B044-4B47-91A0-3102CBFA2FCD}" presName="node" presStyleLbl="node1" presStyleIdx="3" presStyleCnt="5" custScaleX="173371" custScaleY="1208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9E44C4-8066-436D-AEEB-1DEA72DB8831}" type="pres">
      <dgm:prSet presAssocID="{CE61EC41-B044-4B47-91A0-3102CBFA2FCD}" presName="dummy" presStyleCnt="0"/>
      <dgm:spPr/>
      <dgm:t>
        <a:bodyPr/>
        <a:lstStyle/>
        <a:p>
          <a:endParaRPr lang="ru-RU"/>
        </a:p>
      </dgm:t>
    </dgm:pt>
    <dgm:pt modelId="{C4A7FBB7-7B9E-4136-BCCE-F807B75B86EB}" type="pres">
      <dgm:prSet presAssocID="{223D1EB7-5A79-4359-8D5D-E4BCC11C1D9A}" presName="sibTrans" presStyleLbl="sibTrans2D1" presStyleIdx="3" presStyleCnt="5"/>
      <dgm:spPr/>
      <dgm:t>
        <a:bodyPr/>
        <a:lstStyle/>
        <a:p>
          <a:endParaRPr lang="ru-RU"/>
        </a:p>
      </dgm:t>
    </dgm:pt>
    <dgm:pt modelId="{9A2EE315-4DE8-4E43-876E-F7D716C913C0}" type="pres">
      <dgm:prSet presAssocID="{41A1DEB6-3CD5-4DA0-A1B9-34F781F38B50}" presName="node" presStyleLbl="node1" presStyleIdx="4" presStyleCnt="5" custScaleX="171601" custScaleY="1187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AC5A85-1AFA-4410-89E5-27701208211A}" type="pres">
      <dgm:prSet presAssocID="{41A1DEB6-3CD5-4DA0-A1B9-34F781F38B50}" presName="dummy" presStyleCnt="0"/>
      <dgm:spPr/>
      <dgm:t>
        <a:bodyPr/>
        <a:lstStyle/>
        <a:p>
          <a:endParaRPr lang="ru-RU"/>
        </a:p>
      </dgm:t>
    </dgm:pt>
    <dgm:pt modelId="{1AF4F5D6-0C79-48BD-B0F6-E7FE291C9D24}" type="pres">
      <dgm:prSet presAssocID="{EA365814-F289-4E89-81AE-B295790AF5BF}" presName="sibTrans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68786B1C-EEDE-4DFC-92A1-12B25B5620A6}" srcId="{18B29AB0-4A88-4AB2-B44D-92BCFDC458FE}" destId="{02C625A5-D7F1-467E-B020-9744DDC67B54}" srcOrd="0" destOrd="0" parTransId="{3DFC817D-F3AE-473C-A449-354AFCC72072}" sibTransId="{5FBFB718-1066-403F-BBA5-177FBBC64186}"/>
    <dgm:cxn modelId="{214EF5AB-F7F8-419A-B4AE-973B2BFAFF4B}" srcId="{18B29AB0-4A88-4AB2-B44D-92BCFDC458FE}" destId="{1BBFD93D-7D12-4D89-ACB0-5971CFEB32EF}" srcOrd="1" destOrd="0" parTransId="{EECFBDBC-97BB-4BF5-A626-56BD1E95368A}" sibTransId="{B3FF4E12-5748-4CAF-B3C8-04AA3C29DC4F}"/>
    <dgm:cxn modelId="{D9935394-040C-4D8D-9396-34C6D63E5A23}" srcId="{18B29AB0-4A88-4AB2-B44D-92BCFDC458FE}" destId="{CE61EC41-B044-4B47-91A0-3102CBFA2FCD}" srcOrd="3" destOrd="0" parTransId="{411FF0A8-8A61-4CB3-8ED5-368B30451975}" sibTransId="{223D1EB7-5A79-4359-8D5D-E4BCC11C1D9A}"/>
    <dgm:cxn modelId="{5687BDD3-3EC2-439E-97A8-E9891DF89728}" type="presOf" srcId="{3FDEA649-8E4E-4183-B7D8-DEC0A4F5202A}" destId="{6D71B257-C927-4657-9E04-B48D957EBD56}" srcOrd="0" destOrd="0" presId="urn:microsoft.com/office/officeart/2005/8/layout/radial6"/>
    <dgm:cxn modelId="{EC019EF8-C047-47FE-AED3-C6318A7778D1}" type="presOf" srcId="{5FBFB718-1066-403F-BBA5-177FBBC64186}" destId="{2A0AFA6A-2D4A-490F-99B0-5097FF2173AF}" srcOrd="0" destOrd="0" presId="urn:microsoft.com/office/officeart/2005/8/layout/radial6"/>
    <dgm:cxn modelId="{156AD13A-1C9A-4B59-9129-7EA7B59189F7}" srcId="{18B29AB0-4A88-4AB2-B44D-92BCFDC458FE}" destId="{CC72A330-547F-4B73-87AA-10904695964B}" srcOrd="2" destOrd="0" parTransId="{3193AAD3-5898-4C33-8CBF-D56118403E42}" sibTransId="{3FDEA649-8E4E-4183-B7D8-DEC0A4F5202A}"/>
    <dgm:cxn modelId="{913AFEB2-FCF2-473A-8564-5C28B2B88E86}" type="presOf" srcId="{B3FF4E12-5748-4CAF-B3C8-04AA3C29DC4F}" destId="{5B1B7CFC-A279-41A1-BBB4-4DD370BE0D9C}" srcOrd="0" destOrd="0" presId="urn:microsoft.com/office/officeart/2005/8/layout/radial6"/>
    <dgm:cxn modelId="{999CDBEC-70FC-482F-95E9-57790DF6CC02}" type="presOf" srcId="{41A1DEB6-3CD5-4DA0-A1B9-34F781F38B50}" destId="{9A2EE315-4DE8-4E43-876E-F7D716C913C0}" srcOrd="0" destOrd="0" presId="urn:microsoft.com/office/officeart/2005/8/layout/radial6"/>
    <dgm:cxn modelId="{E25A2F0C-11B1-4F3F-82C6-5C034D1448DF}" type="presOf" srcId="{1BBFD93D-7D12-4D89-ACB0-5971CFEB32EF}" destId="{79B0EAC5-3A09-4CC6-BB22-CE361889C273}" srcOrd="0" destOrd="0" presId="urn:microsoft.com/office/officeart/2005/8/layout/radial6"/>
    <dgm:cxn modelId="{4046E831-854D-46F8-B19B-553B2A45C366}" type="presOf" srcId="{CC72A330-547F-4B73-87AA-10904695964B}" destId="{CD7CD0B7-2ECC-4598-B110-8B69CAB0C0E8}" srcOrd="0" destOrd="0" presId="urn:microsoft.com/office/officeart/2005/8/layout/radial6"/>
    <dgm:cxn modelId="{E5793C8D-F3F3-4FE0-8965-5C38DC8E80CD}" type="presOf" srcId="{CE61EC41-B044-4B47-91A0-3102CBFA2FCD}" destId="{21EFE3AB-2165-4AA2-8D3E-5C2174A4EBC5}" srcOrd="0" destOrd="0" presId="urn:microsoft.com/office/officeart/2005/8/layout/radial6"/>
    <dgm:cxn modelId="{9CDE26CC-766B-41DD-A1D6-9E7A07DDF568}" srcId="{27AA1891-1E7B-43A1-96FF-6BFDFA038101}" destId="{18B29AB0-4A88-4AB2-B44D-92BCFDC458FE}" srcOrd="0" destOrd="0" parTransId="{7C58C799-5760-4E82-8662-518DF1A7F5D3}" sibTransId="{E7F10ACE-16B9-49C5-82A9-82F7C48D4260}"/>
    <dgm:cxn modelId="{EF3A6818-5C55-406B-9A3A-47F83A4F0535}" type="presOf" srcId="{18B29AB0-4A88-4AB2-B44D-92BCFDC458FE}" destId="{3434B201-BDFF-4C9D-9E94-EF1682202283}" srcOrd="0" destOrd="0" presId="urn:microsoft.com/office/officeart/2005/8/layout/radial6"/>
    <dgm:cxn modelId="{68DC225C-DF72-4140-8F94-8AFC6D93BBAB}" type="presOf" srcId="{02C625A5-D7F1-467E-B020-9744DDC67B54}" destId="{376ADD1F-8E54-463A-9D2C-D6E0D89C216B}" srcOrd="0" destOrd="0" presId="urn:microsoft.com/office/officeart/2005/8/layout/radial6"/>
    <dgm:cxn modelId="{A3185575-372D-475F-A3FC-D48DBFD0F7B9}" srcId="{18B29AB0-4A88-4AB2-B44D-92BCFDC458FE}" destId="{41A1DEB6-3CD5-4DA0-A1B9-34F781F38B50}" srcOrd="4" destOrd="0" parTransId="{32D95579-E383-46BB-B07E-EBEA93A996FD}" sibTransId="{EA365814-F289-4E89-81AE-B295790AF5BF}"/>
    <dgm:cxn modelId="{A46904EB-DAE4-4DA6-9F3A-CD7CBE0C4815}" type="presOf" srcId="{27AA1891-1E7B-43A1-96FF-6BFDFA038101}" destId="{1F9DD006-08AE-4428-AF2B-9F3FE8F1755A}" srcOrd="0" destOrd="0" presId="urn:microsoft.com/office/officeart/2005/8/layout/radial6"/>
    <dgm:cxn modelId="{463F734D-5A6E-47CC-A1D0-7CE29F3478D3}" type="presOf" srcId="{223D1EB7-5A79-4359-8D5D-E4BCC11C1D9A}" destId="{C4A7FBB7-7B9E-4136-BCCE-F807B75B86EB}" srcOrd="0" destOrd="0" presId="urn:microsoft.com/office/officeart/2005/8/layout/radial6"/>
    <dgm:cxn modelId="{671EBD14-A834-4E42-BAC9-BD666C76CB33}" type="presOf" srcId="{EA365814-F289-4E89-81AE-B295790AF5BF}" destId="{1AF4F5D6-0C79-48BD-B0F6-E7FE291C9D24}" srcOrd="0" destOrd="0" presId="urn:microsoft.com/office/officeart/2005/8/layout/radial6"/>
    <dgm:cxn modelId="{63BDBEF4-AE4F-4554-9664-C6B70A409D54}" type="presParOf" srcId="{1F9DD006-08AE-4428-AF2B-9F3FE8F1755A}" destId="{3434B201-BDFF-4C9D-9E94-EF1682202283}" srcOrd="0" destOrd="0" presId="urn:microsoft.com/office/officeart/2005/8/layout/radial6"/>
    <dgm:cxn modelId="{3A5A22A0-5163-4A6F-8C3F-1AD0A593D3D4}" type="presParOf" srcId="{1F9DD006-08AE-4428-AF2B-9F3FE8F1755A}" destId="{376ADD1F-8E54-463A-9D2C-D6E0D89C216B}" srcOrd="1" destOrd="0" presId="urn:microsoft.com/office/officeart/2005/8/layout/radial6"/>
    <dgm:cxn modelId="{34105304-8F87-445E-A7B5-E25BD65C9998}" type="presParOf" srcId="{1F9DD006-08AE-4428-AF2B-9F3FE8F1755A}" destId="{70E70C48-15CA-425C-88E8-FDFE3309BBB1}" srcOrd="2" destOrd="0" presId="urn:microsoft.com/office/officeart/2005/8/layout/radial6"/>
    <dgm:cxn modelId="{F9FE779C-5AB3-41F2-B778-1AEB169E2CDD}" type="presParOf" srcId="{1F9DD006-08AE-4428-AF2B-9F3FE8F1755A}" destId="{2A0AFA6A-2D4A-490F-99B0-5097FF2173AF}" srcOrd="3" destOrd="0" presId="urn:microsoft.com/office/officeart/2005/8/layout/radial6"/>
    <dgm:cxn modelId="{66975FC2-3147-4949-A924-7BBF3D3BE829}" type="presParOf" srcId="{1F9DD006-08AE-4428-AF2B-9F3FE8F1755A}" destId="{79B0EAC5-3A09-4CC6-BB22-CE361889C273}" srcOrd="4" destOrd="0" presId="urn:microsoft.com/office/officeart/2005/8/layout/radial6"/>
    <dgm:cxn modelId="{140982AE-6312-4ABA-A8EA-629EC0F9DB2A}" type="presParOf" srcId="{1F9DD006-08AE-4428-AF2B-9F3FE8F1755A}" destId="{05E97083-62F6-4C7B-9416-E18D531D60E4}" srcOrd="5" destOrd="0" presId="urn:microsoft.com/office/officeart/2005/8/layout/radial6"/>
    <dgm:cxn modelId="{74485D86-2753-4190-B56E-B67E34E1074E}" type="presParOf" srcId="{1F9DD006-08AE-4428-AF2B-9F3FE8F1755A}" destId="{5B1B7CFC-A279-41A1-BBB4-4DD370BE0D9C}" srcOrd="6" destOrd="0" presId="urn:microsoft.com/office/officeart/2005/8/layout/radial6"/>
    <dgm:cxn modelId="{21C6157D-CBEA-4659-868E-028317A6E950}" type="presParOf" srcId="{1F9DD006-08AE-4428-AF2B-9F3FE8F1755A}" destId="{CD7CD0B7-2ECC-4598-B110-8B69CAB0C0E8}" srcOrd="7" destOrd="0" presId="urn:microsoft.com/office/officeart/2005/8/layout/radial6"/>
    <dgm:cxn modelId="{940F02C5-77DD-4599-949A-E0E156EBE1A2}" type="presParOf" srcId="{1F9DD006-08AE-4428-AF2B-9F3FE8F1755A}" destId="{78D6A2E9-2345-416B-8E14-D3ABE28903FE}" srcOrd="8" destOrd="0" presId="urn:microsoft.com/office/officeart/2005/8/layout/radial6"/>
    <dgm:cxn modelId="{0B9D9278-ACC3-4E87-BB9C-95709DA90697}" type="presParOf" srcId="{1F9DD006-08AE-4428-AF2B-9F3FE8F1755A}" destId="{6D71B257-C927-4657-9E04-B48D957EBD56}" srcOrd="9" destOrd="0" presId="urn:microsoft.com/office/officeart/2005/8/layout/radial6"/>
    <dgm:cxn modelId="{D2A4CAA5-BBB6-4232-BF24-6289CDA56DEA}" type="presParOf" srcId="{1F9DD006-08AE-4428-AF2B-9F3FE8F1755A}" destId="{21EFE3AB-2165-4AA2-8D3E-5C2174A4EBC5}" srcOrd="10" destOrd="0" presId="urn:microsoft.com/office/officeart/2005/8/layout/radial6"/>
    <dgm:cxn modelId="{C2103385-DC73-46EF-A3EA-D30F47F79921}" type="presParOf" srcId="{1F9DD006-08AE-4428-AF2B-9F3FE8F1755A}" destId="{879E44C4-8066-436D-AEEB-1DEA72DB8831}" srcOrd="11" destOrd="0" presId="urn:microsoft.com/office/officeart/2005/8/layout/radial6"/>
    <dgm:cxn modelId="{B29E5242-57DF-4DEA-A689-1F2F23C2466F}" type="presParOf" srcId="{1F9DD006-08AE-4428-AF2B-9F3FE8F1755A}" destId="{C4A7FBB7-7B9E-4136-BCCE-F807B75B86EB}" srcOrd="12" destOrd="0" presId="urn:microsoft.com/office/officeart/2005/8/layout/radial6"/>
    <dgm:cxn modelId="{DFB2FAEF-A4D3-4DE6-9AF9-549F5F8A3117}" type="presParOf" srcId="{1F9DD006-08AE-4428-AF2B-9F3FE8F1755A}" destId="{9A2EE315-4DE8-4E43-876E-F7D716C913C0}" srcOrd="13" destOrd="0" presId="urn:microsoft.com/office/officeart/2005/8/layout/radial6"/>
    <dgm:cxn modelId="{2DD67C33-7061-4E43-83B0-5B24C1A515A8}" type="presParOf" srcId="{1F9DD006-08AE-4428-AF2B-9F3FE8F1755A}" destId="{FAAC5A85-1AFA-4410-89E5-27701208211A}" srcOrd="14" destOrd="0" presId="urn:microsoft.com/office/officeart/2005/8/layout/radial6"/>
    <dgm:cxn modelId="{C55C1D4A-A103-40D4-AB3F-452FCC8931D0}" type="presParOf" srcId="{1F9DD006-08AE-4428-AF2B-9F3FE8F1755A}" destId="{1AF4F5D6-0C79-48BD-B0F6-E7FE291C9D24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2E26B6D-6463-4214-B706-FB25B95B69F3}" type="doc">
      <dgm:prSet loTypeId="urn:microsoft.com/office/officeart/2005/8/layout/cycle3" loCatId="cycle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E8C3D841-E0FE-4A74-B28F-C11D8D962286}">
      <dgm:prSet phldrT="[Текст]" custT="1"/>
      <dgm:spPr/>
      <dgm:t>
        <a:bodyPr/>
        <a:lstStyle/>
        <a:p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психолого-педагогические условия</a:t>
          </a:r>
          <a:endParaRPr lang="ru-RU" sz="2400" dirty="0"/>
        </a:p>
      </dgm:t>
    </dgm:pt>
    <dgm:pt modelId="{3CDD3B96-E94B-4204-9481-C8B1EEEBE8B5}" type="parTrans" cxnId="{DDE7E1E1-3439-48C4-A9AC-02D89776F13B}">
      <dgm:prSet/>
      <dgm:spPr/>
      <dgm:t>
        <a:bodyPr/>
        <a:lstStyle/>
        <a:p>
          <a:endParaRPr lang="ru-RU"/>
        </a:p>
      </dgm:t>
    </dgm:pt>
    <dgm:pt modelId="{450B7F11-856D-4AFF-8DA8-F6C065DDA28F}" type="sibTrans" cxnId="{DDE7E1E1-3439-48C4-A9AC-02D89776F13B}">
      <dgm:prSet/>
      <dgm:spPr/>
      <dgm:t>
        <a:bodyPr/>
        <a:lstStyle/>
        <a:p>
          <a:endParaRPr lang="ru-RU"/>
        </a:p>
      </dgm:t>
    </dgm:pt>
    <dgm:pt modelId="{038C496A-527F-4AC2-802C-A3F5051FA1D8}">
      <dgm:prSet custT="1"/>
      <dgm:spPr/>
      <dgm:t>
        <a:bodyPr/>
        <a:lstStyle/>
        <a:p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 кадровые</a:t>
          </a:r>
        </a:p>
        <a:p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условия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2DFAFE1A-332B-414D-9515-828CA2746697}" type="parTrans" cxnId="{07FAC971-6005-4842-959E-57DB71FC658D}">
      <dgm:prSet/>
      <dgm:spPr/>
      <dgm:t>
        <a:bodyPr/>
        <a:lstStyle/>
        <a:p>
          <a:endParaRPr lang="ru-RU"/>
        </a:p>
      </dgm:t>
    </dgm:pt>
    <dgm:pt modelId="{3CAF07DD-758D-46AB-B211-E1EBD9C9F036}" type="sibTrans" cxnId="{07FAC971-6005-4842-959E-57DB71FC658D}">
      <dgm:prSet/>
      <dgm:spPr/>
      <dgm:t>
        <a:bodyPr/>
        <a:lstStyle/>
        <a:p>
          <a:endParaRPr lang="ru-RU"/>
        </a:p>
      </dgm:t>
    </dgm:pt>
    <dgm:pt modelId="{63AD5D33-28F1-40F4-A91D-50F3B3DC4F30}">
      <dgm:prSet custT="1"/>
      <dgm:spPr/>
      <dgm:t>
        <a:bodyPr/>
        <a:lstStyle/>
        <a:p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материально-технические</a:t>
          </a:r>
        </a:p>
        <a:p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условия</a:t>
          </a:r>
        </a:p>
      </dgm:t>
    </dgm:pt>
    <dgm:pt modelId="{1C29E8E6-A13D-466C-9A51-255A685F0AD3}" type="parTrans" cxnId="{6500E751-AFAE-4AF8-9002-B62165D3660A}">
      <dgm:prSet/>
      <dgm:spPr/>
      <dgm:t>
        <a:bodyPr/>
        <a:lstStyle/>
        <a:p>
          <a:endParaRPr lang="ru-RU"/>
        </a:p>
      </dgm:t>
    </dgm:pt>
    <dgm:pt modelId="{4AED96A7-A80E-4EDE-AA3D-33CD7C627F55}" type="sibTrans" cxnId="{6500E751-AFAE-4AF8-9002-B62165D3660A}">
      <dgm:prSet/>
      <dgm:spPr/>
      <dgm:t>
        <a:bodyPr/>
        <a:lstStyle/>
        <a:p>
          <a:endParaRPr lang="ru-RU"/>
        </a:p>
      </dgm:t>
    </dgm:pt>
    <dgm:pt modelId="{A013F510-1033-4219-BC3A-6F081E927960}">
      <dgm:prSet custT="1"/>
      <dgm:spPr/>
      <dgm:t>
        <a:bodyPr/>
        <a:lstStyle/>
        <a:p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Финансовые</a:t>
          </a:r>
        </a:p>
        <a:p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условия</a:t>
          </a:r>
        </a:p>
      </dgm:t>
    </dgm:pt>
    <dgm:pt modelId="{A3939F20-22BB-4084-9F88-B37217463D65}" type="parTrans" cxnId="{D8C1D203-9BED-4DFE-9E8F-D89F915B1862}">
      <dgm:prSet/>
      <dgm:spPr/>
      <dgm:t>
        <a:bodyPr/>
        <a:lstStyle/>
        <a:p>
          <a:endParaRPr lang="ru-RU"/>
        </a:p>
      </dgm:t>
    </dgm:pt>
    <dgm:pt modelId="{4107CCCC-CEBB-4901-97C1-30AC56E13E43}" type="sibTrans" cxnId="{D8C1D203-9BED-4DFE-9E8F-D89F915B1862}">
      <dgm:prSet/>
      <dgm:spPr/>
      <dgm:t>
        <a:bodyPr/>
        <a:lstStyle/>
        <a:p>
          <a:endParaRPr lang="ru-RU"/>
        </a:p>
      </dgm:t>
    </dgm:pt>
    <dgm:pt modelId="{3AED4E48-AA24-460D-8746-E002F5448DD9}">
      <dgm:prSet custT="1"/>
      <dgm:spPr/>
      <dgm:t>
        <a:bodyPr/>
        <a:lstStyle/>
        <a:p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предметно-пространственная среда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66E1D09D-60EB-493D-A64F-033EBCAFDD2B}" type="parTrans" cxnId="{C4B5594C-A696-4FED-8CF4-65DA7FAC8C6A}">
      <dgm:prSet/>
      <dgm:spPr/>
      <dgm:t>
        <a:bodyPr/>
        <a:lstStyle/>
        <a:p>
          <a:endParaRPr lang="ru-RU"/>
        </a:p>
      </dgm:t>
    </dgm:pt>
    <dgm:pt modelId="{7958FC94-88E9-4D0E-A720-B2A20D4DBD81}" type="sibTrans" cxnId="{C4B5594C-A696-4FED-8CF4-65DA7FAC8C6A}">
      <dgm:prSet/>
      <dgm:spPr/>
      <dgm:t>
        <a:bodyPr/>
        <a:lstStyle/>
        <a:p>
          <a:endParaRPr lang="ru-RU"/>
        </a:p>
      </dgm:t>
    </dgm:pt>
    <dgm:pt modelId="{A27B82C7-501F-4CB2-A637-7471B0C24CB4}" type="pres">
      <dgm:prSet presAssocID="{E2E26B6D-6463-4214-B706-FB25B95B69F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529A2E4-A9FB-4B09-9B8E-772F19A60A11}" type="pres">
      <dgm:prSet presAssocID="{E2E26B6D-6463-4214-B706-FB25B95B69F3}" presName="cycle" presStyleCnt="0"/>
      <dgm:spPr/>
    </dgm:pt>
    <dgm:pt modelId="{33666020-91C4-4297-B227-A42F3D54287E}" type="pres">
      <dgm:prSet presAssocID="{E8C3D841-E0FE-4A74-B28F-C11D8D962286}" presName="nodeFirstNode" presStyleLbl="node1" presStyleIdx="0" presStyleCnt="5" custScaleX="113321" custScaleY="102938" custRadScaleRad="107153" custRadScaleInc="970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B69901-78B6-4679-8FF5-BF61AEB810D2}" type="pres">
      <dgm:prSet presAssocID="{450B7F11-856D-4AFF-8DA8-F6C065DDA28F}" presName="sibTransFirstNode" presStyleLbl="bgShp" presStyleIdx="0" presStyleCnt="1" custScaleX="56026" custScaleY="27018"/>
      <dgm:spPr/>
      <dgm:t>
        <a:bodyPr/>
        <a:lstStyle/>
        <a:p>
          <a:endParaRPr lang="ru-RU"/>
        </a:p>
      </dgm:t>
    </dgm:pt>
    <dgm:pt modelId="{4F1E657D-1A37-4DC0-BEF1-207787B967D2}" type="pres">
      <dgm:prSet presAssocID="{3AED4E48-AA24-460D-8746-E002F5448DD9}" presName="nodeFollowingNodes" presStyleLbl="node1" presStyleIdx="1" presStyleCnt="5" custScaleX="109373" custScaleY="110718" custRadScaleRad="95620" custRadScaleInc="402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867148-9FF6-46C1-B6F7-4451628D0712}" type="pres">
      <dgm:prSet presAssocID="{A013F510-1033-4219-BC3A-6F081E927960}" presName="nodeFollowingNodes" presStyleLbl="node1" presStyleIdx="2" presStyleCnt="5" custScaleX="118865" custScaleY="96170" custRadScaleRad="123908" custRadScaleInc="-261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E81881-51A9-439F-9E5A-F7CEE8FEE109}" type="pres">
      <dgm:prSet presAssocID="{63AD5D33-28F1-40F4-A91D-50F3B3DC4F30}" presName="nodeFollowingNodes" presStyleLbl="node1" presStyleIdx="3" presStyleCnt="5" custScaleX="122036" custScaleY="102311" custRadScaleRad="120662" custRadScaleInc="226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4D277D-286E-4477-8261-EAE14E69015D}" type="pres">
      <dgm:prSet presAssocID="{038C496A-527F-4AC2-802C-A3F5051FA1D8}" presName="nodeFollowingNodes" presStyleLbl="node1" presStyleIdx="4" presStyleCnt="5" custScaleX="117318" custScaleY="104947" custRadScaleRad="94341" custRadScaleInc="-387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8C7E5A8-ADD2-47E7-A04E-0ABA09D347C6}" type="presOf" srcId="{63AD5D33-28F1-40F4-A91D-50F3B3DC4F30}" destId="{0EE81881-51A9-439F-9E5A-F7CEE8FEE109}" srcOrd="0" destOrd="0" presId="urn:microsoft.com/office/officeart/2005/8/layout/cycle3"/>
    <dgm:cxn modelId="{852325C3-7894-4AB4-9D71-B0E6EFA6DCC8}" type="presOf" srcId="{3AED4E48-AA24-460D-8746-E002F5448DD9}" destId="{4F1E657D-1A37-4DC0-BEF1-207787B967D2}" srcOrd="0" destOrd="0" presId="urn:microsoft.com/office/officeart/2005/8/layout/cycle3"/>
    <dgm:cxn modelId="{EB6E8B8C-4A31-418C-AD17-8670991ADADD}" type="presOf" srcId="{450B7F11-856D-4AFF-8DA8-F6C065DDA28F}" destId="{E6B69901-78B6-4679-8FF5-BF61AEB810D2}" srcOrd="0" destOrd="0" presId="urn:microsoft.com/office/officeart/2005/8/layout/cycle3"/>
    <dgm:cxn modelId="{36235728-31FD-4029-A651-BAFC62BC2A07}" type="presOf" srcId="{A013F510-1033-4219-BC3A-6F081E927960}" destId="{07867148-9FF6-46C1-B6F7-4451628D0712}" srcOrd="0" destOrd="0" presId="urn:microsoft.com/office/officeart/2005/8/layout/cycle3"/>
    <dgm:cxn modelId="{07FAC971-6005-4842-959E-57DB71FC658D}" srcId="{E2E26B6D-6463-4214-B706-FB25B95B69F3}" destId="{038C496A-527F-4AC2-802C-A3F5051FA1D8}" srcOrd="4" destOrd="0" parTransId="{2DFAFE1A-332B-414D-9515-828CA2746697}" sibTransId="{3CAF07DD-758D-46AB-B211-E1EBD9C9F036}"/>
    <dgm:cxn modelId="{6500E751-AFAE-4AF8-9002-B62165D3660A}" srcId="{E2E26B6D-6463-4214-B706-FB25B95B69F3}" destId="{63AD5D33-28F1-40F4-A91D-50F3B3DC4F30}" srcOrd="3" destOrd="0" parTransId="{1C29E8E6-A13D-466C-9A51-255A685F0AD3}" sibTransId="{4AED96A7-A80E-4EDE-AA3D-33CD7C627F55}"/>
    <dgm:cxn modelId="{1BF944D4-5C3E-47DE-A91A-3012DDF88977}" type="presOf" srcId="{E2E26B6D-6463-4214-B706-FB25B95B69F3}" destId="{A27B82C7-501F-4CB2-A637-7471B0C24CB4}" srcOrd="0" destOrd="0" presId="urn:microsoft.com/office/officeart/2005/8/layout/cycle3"/>
    <dgm:cxn modelId="{3885F344-8F5D-4CE3-B0A1-D089009B0317}" type="presOf" srcId="{038C496A-527F-4AC2-802C-A3F5051FA1D8}" destId="{3A4D277D-286E-4477-8261-EAE14E69015D}" srcOrd="0" destOrd="0" presId="urn:microsoft.com/office/officeart/2005/8/layout/cycle3"/>
    <dgm:cxn modelId="{AC6FDE4A-9E37-4C67-9279-DC7572D3B50B}" type="presOf" srcId="{E8C3D841-E0FE-4A74-B28F-C11D8D962286}" destId="{33666020-91C4-4297-B227-A42F3D54287E}" srcOrd="0" destOrd="0" presId="urn:microsoft.com/office/officeart/2005/8/layout/cycle3"/>
    <dgm:cxn modelId="{D8C1D203-9BED-4DFE-9E8F-D89F915B1862}" srcId="{E2E26B6D-6463-4214-B706-FB25B95B69F3}" destId="{A013F510-1033-4219-BC3A-6F081E927960}" srcOrd="2" destOrd="0" parTransId="{A3939F20-22BB-4084-9F88-B37217463D65}" sibTransId="{4107CCCC-CEBB-4901-97C1-30AC56E13E43}"/>
    <dgm:cxn modelId="{C4B5594C-A696-4FED-8CF4-65DA7FAC8C6A}" srcId="{E2E26B6D-6463-4214-B706-FB25B95B69F3}" destId="{3AED4E48-AA24-460D-8746-E002F5448DD9}" srcOrd="1" destOrd="0" parTransId="{66E1D09D-60EB-493D-A64F-033EBCAFDD2B}" sibTransId="{7958FC94-88E9-4D0E-A720-B2A20D4DBD81}"/>
    <dgm:cxn modelId="{DDE7E1E1-3439-48C4-A9AC-02D89776F13B}" srcId="{E2E26B6D-6463-4214-B706-FB25B95B69F3}" destId="{E8C3D841-E0FE-4A74-B28F-C11D8D962286}" srcOrd="0" destOrd="0" parTransId="{3CDD3B96-E94B-4204-9481-C8B1EEEBE8B5}" sibTransId="{450B7F11-856D-4AFF-8DA8-F6C065DDA28F}"/>
    <dgm:cxn modelId="{4C5182A1-F094-4AC8-AB5C-75C58205E56B}" type="presParOf" srcId="{A27B82C7-501F-4CB2-A637-7471B0C24CB4}" destId="{B529A2E4-A9FB-4B09-9B8E-772F19A60A11}" srcOrd="0" destOrd="0" presId="urn:microsoft.com/office/officeart/2005/8/layout/cycle3"/>
    <dgm:cxn modelId="{83A741F5-DF82-4646-A2A4-67B7593F2EE3}" type="presParOf" srcId="{B529A2E4-A9FB-4B09-9B8E-772F19A60A11}" destId="{33666020-91C4-4297-B227-A42F3D54287E}" srcOrd="0" destOrd="0" presId="urn:microsoft.com/office/officeart/2005/8/layout/cycle3"/>
    <dgm:cxn modelId="{3DF99B2C-5E35-4003-95E8-F39D6736EE87}" type="presParOf" srcId="{B529A2E4-A9FB-4B09-9B8E-772F19A60A11}" destId="{E6B69901-78B6-4679-8FF5-BF61AEB810D2}" srcOrd="1" destOrd="0" presId="urn:microsoft.com/office/officeart/2005/8/layout/cycle3"/>
    <dgm:cxn modelId="{4FB423B0-C9D4-4F70-A9CC-E8795F3646CB}" type="presParOf" srcId="{B529A2E4-A9FB-4B09-9B8E-772F19A60A11}" destId="{4F1E657D-1A37-4DC0-BEF1-207787B967D2}" srcOrd="2" destOrd="0" presId="urn:microsoft.com/office/officeart/2005/8/layout/cycle3"/>
    <dgm:cxn modelId="{BB3F9EBE-3658-4FF4-B5C2-71C5EEA86882}" type="presParOf" srcId="{B529A2E4-A9FB-4B09-9B8E-772F19A60A11}" destId="{07867148-9FF6-46C1-B6F7-4451628D0712}" srcOrd="3" destOrd="0" presId="urn:microsoft.com/office/officeart/2005/8/layout/cycle3"/>
    <dgm:cxn modelId="{BA03A4DA-7286-45DE-A104-CFAE09E778E7}" type="presParOf" srcId="{B529A2E4-A9FB-4B09-9B8E-772F19A60A11}" destId="{0EE81881-51A9-439F-9E5A-F7CEE8FEE109}" srcOrd="4" destOrd="0" presId="urn:microsoft.com/office/officeart/2005/8/layout/cycle3"/>
    <dgm:cxn modelId="{DC5F7ED1-0A3B-4BB5-9123-AC51DBDC8CA8}" type="presParOf" srcId="{B529A2E4-A9FB-4B09-9B8E-772F19A60A11}" destId="{3A4D277D-286E-4477-8261-EAE14E69015D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347F2AE-629E-4EEF-B41B-E537137CAF13}">
      <dsp:nvSpPr>
        <dsp:cNvPr id="0" name=""/>
        <dsp:cNvSpPr/>
      </dsp:nvSpPr>
      <dsp:spPr>
        <a:xfrm>
          <a:off x="0" y="3498"/>
          <a:ext cx="8496944" cy="12705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i="1" kern="1200" dirty="0" smtClean="0">
              <a:latin typeface="Times New Roman" pitchFamily="18" charset="0"/>
              <a:cs typeface="Times New Roman" pitchFamily="18" charset="0"/>
            </a:rPr>
            <a:t>Поддержка разнообразия детства; сохранение уникальности </a:t>
          </a:r>
          <a:r>
            <a:rPr lang="ru-RU" sz="2000" b="1" i="1" kern="1200" dirty="0" err="1" smtClean="0">
              <a:latin typeface="Times New Roman" pitchFamily="18" charset="0"/>
              <a:cs typeface="Times New Roman" pitchFamily="18" charset="0"/>
            </a:rPr>
            <a:t>самоценности</a:t>
          </a:r>
          <a:r>
            <a:rPr lang="ru-RU" sz="2000" b="1" i="1" kern="1200" dirty="0" smtClean="0">
              <a:latin typeface="Times New Roman" pitchFamily="18" charset="0"/>
              <a:cs typeface="Times New Roman" pitchFamily="18" charset="0"/>
            </a:rPr>
            <a:t> детства как важного этапа в общем развитии человека, </a:t>
          </a:r>
          <a:r>
            <a:rPr lang="ru-RU" sz="2000" b="1" i="1" kern="1200" dirty="0" err="1" smtClean="0">
              <a:latin typeface="Times New Roman" pitchFamily="18" charset="0"/>
              <a:cs typeface="Times New Roman" pitchFamily="18" charset="0"/>
            </a:rPr>
            <a:t>самоценность</a:t>
          </a:r>
          <a:r>
            <a:rPr lang="ru-RU" sz="2000" b="1" i="1" kern="1200" dirty="0" smtClean="0">
              <a:latin typeface="Times New Roman" pitchFamily="18" charset="0"/>
              <a:cs typeface="Times New Roman" pitchFamily="18" charset="0"/>
            </a:rPr>
            <a:t> детства - понимание (рассмотрение) детства как периода жизни значимого самого. </a:t>
          </a:r>
          <a:endParaRPr lang="ru-RU" sz="2000" b="1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3498"/>
        <a:ext cx="8496944" cy="1270521"/>
      </dsp:txXfrm>
    </dsp:sp>
    <dsp:sp modelId="{B7C8136F-57E0-4DF0-BE96-7FE32B16DF83}">
      <dsp:nvSpPr>
        <dsp:cNvPr id="0" name=""/>
        <dsp:cNvSpPr/>
      </dsp:nvSpPr>
      <dsp:spPr>
        <a:xfrm rot="5400000">
          <a:off x="4076288" y="1296977"/>
          <a:ext cx="344366" cy="41324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5400000">
        <a:off x="4076288" y="1296977"/>
        <a:ext cx="344366" cy="413240"/>
      </dsp:txXfrm>
    </dsp:sp>
    <dsp:sp modelId="{4325ACB4-DDA8-4E9D-A3F5-1131FB1781C3}">
      <dsp:nvSpPr>
        <dsp:cNvPr id="0" name=""/>
        <dsp:cNvSpPr/>
      </dsp:nvSpPr>
      <dsp:spPr>
        <a:xfrm>
          <a:off x="0" y="1733175"/>
          <a:ext cx="8496944" cy="17993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smtClean="0">
              <a:latin typeface="Times New Roman" pitchFamily="18" charset="0"/>
              <a:cs typeface="Times New Roman" pitchFamily="18" charset="0"/>
            </a:rPr>
            <a:t>Реализация Программы в формах, специфических для детей   данной возрастной группы, прежде всего в форме игры, познавательной и исследовательской деятельности, в форме творческой активности, обеспечивающей художественно-эстетическое развитие взаимодействия взрослых и детей.</a:t>
          </a:r>
          <a:endParaRPr lang="ru-RU" sz="2000" b="1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733175"/>
        <a:ext cx="8496944" cy="1799331"/>
      </dsp:txXfrm>
    </dsp:sp>
    <dsp:sp modelId="{FA179AD4-CD27-4815-9D72-5CD9D21CA3A4}">
      <dsp:nvSpPr>
        <dsp:cNvPr id="0" name=""/>
        <dsp:cNvSpPr/>
      </dsp:nvSpPr>
      <dsp:spPr>
        <a:xfrm rot="5400000">
          <a:off x="4076288" y="3555464"/>
          <a:ext cx="344366" cy="41324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5400000">
        <a:off x="4076288" y="3555464"/>
        <a:ext cx="344366" cy="413240"/>
      </dsp:txXfrm>
    </dsp:sp>
    <dsp:sp modelId="{825DEF4E-BABC-48ED-A5F5-39EAD443EDC9}">
      <dsp:nvSpPr>
        <dsp:cNvPr id="0" name=""/>
        <dsp:cNvSpPr/>
      </dsp:nvSpPr>
      <dsp:spPr>
        <a:xfrm>
          <a:off x="0" y="3991662"/>
          <a:ext cx="8496944" cy="8920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smtClean="0">
              <a:latin typeface="Times New Roman" pitchFamily="18" charset="0"/>
              <a:cs typeface="Times New Roman" pitchFamily="18" charset="0"/>
            </a:rPr>
            <a:t>Уважение к личности ребенка.</a:t>
          </a:r>
          <a:endParaRPr lang="ru-RU" sz="2000" b="1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3991662"/>
        <a:ext cx="8496944" cy="892066"/>
      </dsp:txXfrm>
    </dsp:sp>
    <dsp:sp modelId="{14CB2420-58EF-4B38-A1EA-CBAD9C541B5D}">
      <dsp:nvSpPr>
        <dsp:cNvPr id="0" name=""/>
        <dsp:cNvSpPr/>
      </dsp:nvSpPr>
      <dsp:spPr>
        <a:xfrm rot="5400000">
          <a:off x="4076288" y="4906687"/>
          <a:ext cx="344366" cy="41324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5400000">
        <a:off x="4076288" y="4906687"/>
        <a:ext cx="344366" cy="413240"/>
      </dsp:txXfrm>
    </dsp:sp>
    <dsp:sp modelId="{B10D448A-8AA4-4B79-9285-42D74FEDBC99}">
      <dsp:nvSpPr>
        <dsp:cNvPr id="0" name=""/>
        <dsp:cNvSpPr/>
      </dsp:nvSpPr>
      <dsp:spPr>
        <a:xfrm>
          <a:off x="0" y="5342885"/>
          <a:ext cx="8496944" cy="9183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smtClean="0">
              <a:latin typeface="Times New Roman" pitchFamily="18" charset="0"/>
              <a:cs typeface="Times New Roman" pitchFamily="18" charset="0"/>
            </a:rPr>
            <a:t>Личностно-развивающий и гуманистический характер   </a:t>
          </a:r>
          <a:endParaRPr lang="ru-RU" sz="2400" b="1" i="1" kern="1200" dirty="0"/>
        </a:p>
      </dsp:txBody>
      <dsp:txXfrm>
        <a:off x="0" y="5342885"/>
        <a:ext cx="8496944" cy="91831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35C086-1344-4817-8F22-0FB4D7674956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600ADD-1445-4668-8C3E-3CA89056C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39B4-C6C9-4014-983E-700A81EF04D8}" type="datetimeFigureOut">
              <a:rPr lang="ru-RU"/>
              <a:pPr>
                <a:defRPr/>
              </a:pPr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D528A-13F1-4C46-80B6-D667B8A30B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9F7F-5352-40D1-BD8E-9BA614EAEF03}" type="datetimeFigureOut">
              <a:rPr lang="ru-RU"/>
              <a:pPr>
                <a:defRPr/>
              </a:pPr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B9D75-5F4A-4397-B546-220AD97F79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A8855-9A38-465B-8435-939E589A421F}" type="datetimeFigureOut">
              <a:rPr lang="ru-RU"/>
              <a:pPr>
                <a:defRPr/>
              </a:pPr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2D64-D744-4C39-9201-9AD5484F53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B773A-858B-4ACA-997D-B254E9562280}" type="datetimeFigureOut">
              <a:rPr lang="ru-RU"/>
              <a:pPr>
                <a:defRPr/>
              </a:pPr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1C146-BA75-4B7B-86BB-71441EB82E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DAFD-1D76-42C4-857E-A7DE42CCB818}" type="datetimeFigureOut">
              <a:rPr lang="ru-RU"/>
              <a:pPr>
                <a:defRPr/>
              </a:pPr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0668C-9557-4892-BC2C-42735A645F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D4239-3145-4FE3-9BF4-6D02C9016048}" type="datetimeFigureOut">
              <a:rPr lang="ru-RU"/>
              <a:pPr>
                <a:defRPr/>
              </a:pPr>
              <a:t>30.11.2014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385EA-A441-4493-BEC5-677137EACE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360F8-2D34-45AE-9C30-B2BC02A8A8F0}" type="datetimeFigureOut">
              <a:rPr lang="ru-RU"/>
              <a:pPr>
                <a:defRPr/>
              </a:pPr>
              <a:t>30.11.2014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B466D-0730-4723-A816-856EBD3CB1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A5BF8-CEFF-4498-9E5B-0659B1BEA140}" type="datetimeFigureOut">
              <a:rPr lang="ru-RU"/>
              <a:pPr>
                <a:defRPr/>
              </a:pPr>
              <a:t>30.11.2014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411B1-DBE8-4504-9E58-03DE57CD9B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52A29-64BE-47EC-A752-C8237B6688A4}" type="datetimeFigureOut">
              <a:rPr lang="ru-RU"/>
              <a:pPr>
                <a:defRPr/>
              </a:pPr>
              <a:t>30.11.2014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7791E-071A-435A-9D78-115F50E04F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AE6D3-526A-4EA5-9047-E4221578B1B7}" type="datetimeFigureOut">
              <a:rPr lang="ru-RU"/>
              <a:pPr>
                <a:defRPr/>
              </a:pPr>
              <a:t>30.11.2014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A9D2F-F98D-4F0F-8F02-8D6D8CF8A8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9C37D-6148-4073-A707-89C011CF4259}" type="datetimeFigureOut">
              <a:rPr lang="ru-RU"/>
              <a:pPr>
                <a:defRPr/>
              </a:pPr>
              <a:t>30.11.2014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F4AC6-615E-4D93-8FB4-7688C78EC8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9B792C-5FB1-435C-9C95-B405F1DDDF59}" type="datetimeFigureOut">
              <a:rPr lang="ru-RU"/>
              <a:pPr>
                <a:defRPr/>
              </a:pPr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1530D3-511C-4B54-ADD1-26E4A84C04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i022.radikal.ru/1304/0b/005110753ae9.png" TargetMode="External"/><Relationship Id="rId2" Type="http://schemas.openxmlformats.org/officeDocument/2006/relationships/hyperlink" Target="http://s018.radikal.ru/i519/1304/3e/4bb97ff07cca.pn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mg-fotki.yandex.ru/get/4126/981986.29/0_833e9_d1cacb4b_ori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357290" y="3887801"/>
            <a:ext cx="7358063" cy="1470025"/>
          </a:xfrm>
        </p:spPr>
        <p:txBody>
          <a:bodyPr/>
          <a:lstStyle/>
          <a:p>
            <a:r>
              <a:rPr lang="ru-RU" sz="24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УТВЕРЖДЕН</a:t>
            </a:r>
            <a:br>
              <a:rPr lang="ru-RU" sz="24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приказом Министерства образования</a:t>
            </a:r>
            <a:br>
              <a:rPr lang="ru-RU" sz="24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науки Российской Федерации</a:t>
            </a:r>
            <a:br>
              <a:rPr lang="ru-RU" sz="24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« 17.» октября 2013 г. № 1155</a:t>
            </a:r>
            <a:br>
              <a:rPr lang="ru-RU" sz="24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ФЕДЕРАЛЬНЫЙ ГОСУДАРСТВЕННЫЙ</a:t>
            </a:r>
            <a:br>
              <a:rPr lang="ru-RU" sz="24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ОБРАЗОВАТЕЛЬНЫЙ СТАНДАРТ ДОШКОЛЬНОГО ОБРАЗОВАНИЯ</a:t>
            </a:r>
            <a:endParaRPr lang="ru-RU" sz="2400" b="1" i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285728"/>
            <a:ext cx="7400925" cy="1785950"/>
          </a:xfrm>
        </p:spPr>
        <p:txBody>
          <a:bodyPr rtlCol="0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ru-RU" sz="16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Презентацию подготовила воспитатель старшей группы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ru-RU" sz="16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ГБОУ Школа №</a:t>
            </a:r>
            <a:r>
              <a:rPr lang="ru-RU" sz="1600" b="1" i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1420 корпус №6</a:t>
            </a:r>
            <a:endParaRPr lang="ru-RU" sz="1600" b="1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 fontAlgn="auto">
              <a:spcAft>
                <a:spcPts val="0"/>
              </a:spcAft>
              <a:defRPr/>
            </a:pPr>
            <a:r>
              <a:rPr lang="ru-RU" sz="18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Толмачева Ольга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67544" y="1859600"/>
            <a:ext cx="8676456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Стандарт включает в себя требования к 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труктуре Программы и ее объему ;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условиям</a:t>
            </a:r>
            <a:r>
              <a:rPr kumimoji="0" lang="ru-RU" sz="3200" b="1" i="1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реализаци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Программы;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результатам освоения  Программы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Программа реализуется на государственном языке Российской Федерации.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Клипарт ко Дню Защиты Детей. Обсуждение на LiveInternet - Российский Сервис Онлайн-Дневников"/>
          <p:cNvPicPr>
            <a:picLocks noChangeAspect="1" noChangeArrowheads="1"/>
          </p:cNvPicPr>
          <p:nvPr/>
        </p:nvPicPr>
        <p:blipFill>
          <a:blip r:embed="rId2" cstate="print"/>
          <a:srcRect b="19159"/>
          <a:stretch>
            <a:fillRect/>
          </a:stretch>
        </p:blipFill>
        <p:spPr bwMode="auto">
          <a:xfrm>
            <a:off x="2555776" y="0"/>
            <a:ext cx="3474351" cy="1595318"/>
          </a:xfrm>
          <a:prstGeom prst="rect">
            <a:avLst/>
          </a:prstGeom>
          <a:noFill/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23528" y="1028310"/>
            <a:ext cx="8820472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Программа направлена на: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создание условий развития ребенка, открывающих возможности для его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позитивной социализации, его личностного развития, развития инициативы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творческих способностей на основе сотрудничества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 взрослыми и сверстниками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соответствующим возрасту видам деятельности;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создание развивающей образовательной среды,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которая представляет собой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систему условий социализации и индивидуализации детей.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2345839"/>
            <a:ext cx="9144000" cy="3385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бразовательные области Программы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социально-коммуникативное развитие;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познавательное развитие;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речевое развитие;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художественно-эстетическое развитие;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sz="32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физическое развитие.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30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Клипарт ко Дню Защиты Детей. Обсуждение на LiveInternet - Российский Сервис Онлайн-Дневников"/>
          <p:cNvPicPr>
            <a:picLocks noChangeAspect="1" noChangeArrowheads="1"/>
          </p:cNvPicPr>
          <p:nvPr/>
        </p:nvPicPr>
        <p:blipFill>
          <a:blip r:embed="rId2" cstate="print"/>
          <a:srcRect b="19159"/>
          <a:stretch>
            <a:fillRect/>
          </a:stretch>
        </p:blipFill>
        <p:spPr bwMode="auto">
          <a:xfrm>
            <a:off x="323528" y="1052736"/>
            <a:ext cx="4645024" cy="2132856"/>
          </a:xfrm>
          <a:prstGeom prst="rect">
            <a:avLst/>
          </a:prstGeom>
          <a:noFill/>
        </p:spPr>
      </p:pic>
      <p:graphicFrame>
        <p:nvGraphicFramePr>
          <p:cNvPr id="11" name="Схема 10"/>
          <p:cNvGraphicFramePr/>
          <p:nvPr/>
        </p:nvGraphicFramePr>
        <p:xfrm>
          <a:off x="251520" y="476672"/>
          <a:ext cx="8496944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67544" y="404664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Требования к реализации программы</a:t>
            </a:r>
            <a:endParaRPr lang="ru-RU" sz="3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32656"/>
            <a:ext cx="8424936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Целевые  ориентиры  ДО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определяются независимо от форм реализации Программы, а также от её характера, особенностей развития воспитанников и видов Организации, реализующей Программу. 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8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подлежат непосредственной оценке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в том числе в виде педагогической диагностики (мониторинга), и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являются основанием для их формального сравнения с реальными достижениями детей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Они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являются основой объективной оценки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соответствия установленным требованиям образовательной деятельности и подготовки воспитанников. </a:t>
            </a:r>
          </a:p>
          <a:p>
            <a:pPr algn="just"/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1" y="1714500"/>
            <a:ext cx="8748464" cy="4954588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ru-RU" dirty="0" smtClean="0"/>
              <a:t> </a:t>
            </a: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274638"/>
            <a:ext cx="7092280" cy="6322714"/>
          </a:xfrm>
        </p:spPr>
        <p:txBody>
          <a:bodyPr/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Освоение Программы не сопровождается проведением промежуточных аттестаций и итоговой аттестации воспитанников. </a:t>
            </a:r>
            <a:b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выступают основаниями преемственности дошкольного и начального общего образования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соблюдении требований к условиям реализации Программы настоящие целевые ориентиры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предполагают формирование у детей дошкольного возраста предпосылок учебной деятельности на этапе завершения ими дошкольного образования.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428625" y="2060848"/>
            <a:ext cx="8229600" cy="936104"/>
          </a:xfrm>
        </p:spPr>
        <p:txBody>
          <a:bodyPr/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Используемые</a:t>
            </a: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ресурсы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717033"/>
            <a:ext cx="9144000" cy="2409130"/>
          </a:xfrm>
        </p:spPr>
        <p:txBody>
          <a:bodyPr/>
          <a:lstStyle/>
          <a:p>
            <a:pPr marL="252000" indent="0">
              <a:buFont typeface="Arial" charset="0"/>
              <a:buNone/>
              <a:defRPr/>
            </a:pPr>
            <a:r>
              <a:rPr lang="ru-RU" sz="2400" b="1" i="1" u="sng" dirty="0" smtClean="0">
                <a:solidFill>
                  <a:srgbClr val="002060"/>
                </a:solidFill>
                <a:hlinkClick r:id="rId2"/>
              </a:rPr>
              <a:t>http://s018.radikal.ru/i519/1304/3e/4bb97ff07cca.png</a:t>
            </a:r>
            <a:endParaRPr lang="ru-RU" sz="2400" b="1" i="1" dirty="0" smtClean="0">
              <a:solidFill>
                <a:srgbClr val="002060"/>
              </a:solidFill>
            </a:endParaRPr>
          </a:p>
          <a:p>
            <a:pPr marL="252000" indent="0">
              <a:buFont typeface="Arial" charset="0"/>
              <a:buNone/>
              <a:defRPr/>
            </a:pPr>
            <a:r>
              <a:rPr lang="ru-RU" sz="2400" b="1" i="1" u="sng" dirty="0" smtClean="0">
                <a:solidFill>
                  <a:srgbClr val="002060"/>
                </a:solidFill>
                <a:hlinkClick r:id="rId3"/>
              </a:rPr>
              <a:t>http://i022.radikal.ru/1304/0b/005110753ae9.png</a:t>
            </a:r>
            <a:endParaRPr lang="ru-RU" sz="2400" b="1" i="1" dirty="0" smtClean="0">
              <a:solidFill>
                <a:srgbClr val="002060"/>
              </a:solidFill>
            </a:endParaRPr>
          </a:p>
          <a:p>
            <a:pPr marL="252000" indent="0">
              <a:buFont typeface="Arial" charset="0"/>
              <a:buNone/>
              <a:defRPr/>
            </a:pPr>
            <a:r>
              <a:rPr lang="ru-RU" sz="2400" b="1" i="1" u="sng" dirty="0" smtClean="0">
                <a:solidFill>
                  <a:srgbClr val="002060"/>
                </a:solidFill>
                <a:hlinkClick r:id="rId4"/>
              </a:rPr>
              <a:t>http://img-fotki.yandex.ru/get/4126/981986.29/0_833e9_d1cacb4b_orig</a:t>
            </a:r>
            <a:endParaRPr lang="ru-RU" sz="2400" b="1" i="1" dirty="0" smtClean="0">
              <a:solidFill>
                <a:srgbClr val="002060"/>
              </a:solidFill>
            </a:endParaRP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0" y="2996952"/>
            <a:ext cx="9144000" cy="3861048"/>
          </a:xfrm>
        </p:spPr>
        <p:txBody>
          <a:bodyPr/>
          <a:lstStyle/>
          <a:p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Стандарт разработан на основе Конституции Российской Федерации</a:t>
            </a:r>
            <a:br>
              <a:rPr lang="ru-RU" sz="24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законодательства Российской Федерации </a:t>
            </a:r>
            <a:br>
              <a:rPr lang="ru-RU" sz="24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 учётом Конвенции ООН о правах ребёнка , </a:t>
            </a: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в основе которых заложены следующие основные принципы:</a:t>
            </a:r>
            <a:endParaRPr lang="ru-RU" sz="2400" b="1" i="1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4" name="Picture 4" descr="Обложка по компенсации / МБДОУ &quot;Аликовский детский сад 2 &quot;Хевел&quot; Аликовского района / Портал образования ЧР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5856" y="2060847"/>
            <a:ext cx="3168352" cy="21319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3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Содержимое 11"/>
          <p:cNvGraphicFramePr>
            <a:graphicFrameLocks noGrp="1"/>
          </p:cNvGraphicFramePr>
          <p:nvPr>
            <p:ph idx="1"/>
          </p:nvPr>
        </p:nvGraphicFramePr>
        <p:xfrm>
          <a:off x="323528" y="260648"/>
          <a:ext cx="8496944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060848"/>
            <a:ext cx="8147248" cy="4797152"/>
          </a:xfrm>
        </p:spPr>
        <p:txBody>
          <a:bodyPr/>
          <a:lstStyle/>
          <a:p>
            <a:pPr algn="l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2204864"/>
            <a:ext cx="684076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Стандарте учитываются</a:t>
            </a:r>
          </a:p>
          <a:p>
            <a:pPr>
              <a:spcBef>
                <a:spcPts val="0"/>
              </a:spcBef>
              <a:buNone/>
            </a:pPr>
            <a:endParaRPr lang="ru-RU" sz="32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Индивидуальные потребности </a:t>
            </a:r>
          </a:p>
          <a:p>
            <a:pPr>
              <a:spcBef>
                <a:spcPts val="0"/>
              </a:spcBef>
            </a:pP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ребенка, связанные с его жизненной ситуацией и состоянием здоровья, </a:t>
            </a:r>
          </a:p>
          <a:p>
            <a:pPr>
              <a:spcBef>
                <a:spcPts val="0"/>
              </a:spcBef>
            </a:pP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определяющие особые условия получения им образования .</a:t>
            </a:r>
          </a:p>
          <a:p>
            <a:pPr>
              <a:spcBef>
                <a:spcPts val="0"/>
              </a:spcBef>
            </a:pPr>
            <a:endParaRPr lang="ru-RU" sz="2400" b="1" i="1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Возможности освоения ребёнком программы на разных этапах её реализации.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0"/>
            <a:ext cx="8568952" cy="9087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Основные принципы дошкольного образования :</a:t>
            </a:r>
            <a:endParaRPr lang="ru-RU" sz="32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980728"/>
            <a:ext cx="4032448" cy="108012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полноценное проживание ребёнком всех этапов детства </a:t>
            </a:r>
            <a:endParaRPr lang="ru-RU" sz="20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27984" y="1052736"/>
            <a:ext cx="4392488" cy="14401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построение ОД на основе индивидуальности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2132856"/>
            <a:ext cx="4032448" cy="10801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содействие и сотрудничество детей и взрослых</a:t>
            </a:r>
            <a:endParaRPr lang="ru-RU" sz="20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427984" y="2636912"/>
            <a:ext cx="4392488" cy="122413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поддержка инициативы детей </a:t>
            </a:r>
            <a:endParaRPr lang="ru-RU" sz="20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3284984"/>
            <a:ext cx="4032448" cy="108012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сотрудничество Организации с семьёй</a:t>
            </a:r>
            <a:endParaRPr lang="ru-RU" sz="20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427984" y="3933056"/>
            <a:ext cx="4392488" cy="136815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приобщение детей к </a:t>
            </a:r>
            <a:r>
              <a:rPr lang="ru-RU" sz="20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социокультурным</a:t>
            </a:r>
            <a:r>
              <a:rPr lang="ru-RU" sz="2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нормам</a:t>
            </a:r>
            <a:endParaRPr lang="ru-RU" sz="20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1520" y="4437112"/>
            <a:ext cx="4032448" cy="129614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формирование познавательных интересов и  действий</a:t>
            </a:r>
            <a:endParaRPr lang="ru-RU" sz="20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427984" y="5373216"/>
            <a:ext cx="4464496" cy="148478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возрастная адекватность дошкольного образования </a:t>
            </a:r>
            <a:endParaRPr lang="ru-RU" sz="20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1520" y="5805264"/>
            <a:ext cx="4032448" cy="105273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учёт этнокультурной ситуации развития детей</a:t>
            </a:r>
            <a:endParaRPr lang="ru-RU" sz="20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4860032" y="4293096"/>
            <a:ext cx="4104456" cy="172819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95536" y="4293096"/>
            <a:ext cx="3816424" cy="172819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004048" y="1484784"/>
            <a:ext cx="3888432" cy="194421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95536" y="1484784"/>
            <a:ext cx="3888432" cy="194421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899592" y="0"/>
            <a:ext cx="81582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Стандарт направлен на достижение следующих целей:</a:t>
            </a:r>
            <a:endParaRPr lang="ru-RU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67544" y="1828004"/>
            <a:ext cx="867645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повышение социального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статуса дошкольного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образования;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5148064" y="1561151"/>
            <a:ext cx="3995936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обеспечение государством равенства возможностей для каждого ребёнка в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получении качественного дошкольного образования;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395536" y="4213116"/>
            <a:ext cx="8748464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обеспечение государственных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гарантий уровня и качества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дошкольного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образования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основе единства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обязательных требований;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4932040" y="4294913"/>
            <a:ext cx="421196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сохранение единства образовательного пространства Российской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Федерации относительно уровня дошкольного образования.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2129195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Стандарт направлен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решение следующих задач: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323528" y="3186824"/>
            <a:ext cx="882047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/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1)охраны и укрепления физического и психического здоровья детей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/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2)обеспечения равных возможностей для полноценного развития каждого ребёнка</a:t>
            </a:r>
          </a:p>
          <a:p>
            <a:pPr marL="457200" lvl="0" indent="-457200"/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3)обеспечения преемственности целей, задач и содержания образования  </a:t>
            </a:r>
          </a:p>
          <a:p>
            <a:pPr marL="457200" lvl="0" indent="-457200"/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4)создания благоприятных условий развития детей в соответствии с их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возрастными и индивидуальными особенностями </a:t>
            </a:r>
            <a:endParaRPr lang="ru-RU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51520" y="520195"/>
            <a:ext cx="8892480" cy="7109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5) объединения обучения и воспитания в целостный  образовательный процесс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6) формирования общей культуры личности детей, в том числе ценностей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здорового образа жизни, развития их социальных, нравственных, эстетических,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интеллектуальных, физических качеств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.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lvl="0" eaLnBrk="0" hangingPunct="0"/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7) обеспечения вариативности  и </a:t>
            </a:r>
          </a:p>
          <a:p>
            <a:pPr lvl="0" eaLnBrk="0" hangingPunct="0"/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разнообразия содержания Программ и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eaLnBrk="0" hangingPunct="0"/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организационных форм  ДО </a:t>
            </a:r>
          </a:p>
          <a:p>
            <a:pPr lvl="0" eaLnBrk="0" hangingPunct="0"/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8) формирования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социокультурной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среды, соответствующей возрастным,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индивидуальным, психологическим и физиологическим особенностям детей; </a:t>
            </a:r>
          </a:p>
          <a:p>
            <a:pPr lvl="0" eaLnBrk="0" hangingPunct="0"/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9) обеспечения психолого-педагогической поддержки семьи и повышения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компетентности родителей (законных представителей) в вопросах развития</a:t>
            </a:r>
          </a:p>
          <a:p>
            <a:pPr lvl="0" eaLnBrk="0" hangingPunct="0"/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образования, охраны и укрепления здоровья детей.</a:t>
            </a:r>
            <a:endParaRPr lang="ru-RU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hangingPunct="0"/>
            <a:endParaRPr lang="ru-RU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ru-RU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699" name="Picture 3" descr="Клипарт ко Дню Защиты Детей. Обсуждение на LiveInternet - Российский Сервис Онлайн-Дневников"/>
          <p:cNvPicPr>
            <a:picLocks noChangeAspect="1" noChangeArrowheads="1"/>
          </p:cNvPicPr>
          <p:nvPr/>
        </p:nvPicPr>
        <p:blipFill>
          <a:blip r:embed="rId2" cstate="print"/>
          <a:srcRect b="24071"/>
          <a:stretch>
            <a:fillRect/>
          </a:stretch>
        </p:blipFill>
        <p:spPr bwMode="auto">
          <a:xfrm flipH="1">
            <a:off x="5615608" y="2636912"/>
            <a:ext cx="3528392" cy="1521667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3000"/>
                                        <p:tgtEl>
                                          <p:spTgt spid="29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395536" y="260648"/>
          <a:ext cx="8280920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theme/theme1.xml><?xml version="1.0" encoding="utf-8"?>
<a:theme xmlns:a="http://schemas.openxmlformats.org/drawingml/2006/main" name="Шаблон 2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2</Template>
  <TotalTime>929</TotalTime>
  <Words>609</Words>
  <Application>Microsoft Office PowerPoint</Application>
  <PresentationFormat>Экран (4:3)</PresentationFormat>
  <Paragraphs>105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Шаблон 2</vt:lpstr>
      <vt:lpstr>УТВЕРЖДЕН приказом Министерства образования и науки Российской Федерации от « 17.» октября 2013 г. № 1155 ФЕДЕРАЛЬНЫЙ ГОСУДАРСТВЕННЫЙ ОБРАЗОВАТЕЛЬНЫЙ СТАНДАРТ ДОШКОЛЬНОГО ОБРАЗОВАНИЯ</vt:lpstr>
      <vt:lpstr>Стандарт разработан на основе Конституции Российской Федерации и законодательства Российской Федерации   с учётом Конвенции ООН о правах ребёнка , в основе которых заложены следующие основные принципы:</vt:lpstr>
      <vt:lpstr>Слайд 3</vt:lpstr>
      <vt:lpstr> 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Освоение Программы не сопровождается проведением промежуточных аттестаций и итоговой аттестации воспитанников.  выступают основаниями преемственности дошкольного и начального общего образования. При соблюдении требований к условиям реализации Программы настоящие целевые ориентиры предполагают формирование у детей дошкольного возраста предпосылок учебной деятельности на этапе завершения ими дошкольного образования.</vt:lpstr>
      <vt:lpstr> Используемые ресурсы: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УТВЕРЖДЕН приказом Министерства образования и науки Российской Федерации от « 17.» октября 2013 г. № 1155 ФЕДЕРАЛЬНЫЙ ГОСУДАРСТВЕННЫЙ ОБРАЗОВАТЕЛЬНЫЙ СТАНДАРТ ДОШКОЛЬНОГО ОБРАЗОВАНИЯ</dc:title>
  <dc:creator>Ильдар</dc:creator>
  <cp:lastModifiedBy>Ильдар</cp:lastModifiedBy>
  <cp:revision>123</cp:revision>
  <dcterms:created xsi:type="dcterms:W3CDTF">2014-11-23T19:31:06Z</dcterms:created>
  <dcterms:modified xsi:type="dcterms:W3CDTF">2014-11-30T18:38:35Z</dcterms:modified>
</cp:coreProperties>
</file>