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2" r:id="rId4"/>
    <p:sldId id="265" r:id="rId5"/>
    <p:sldId id="266" r:id="rId6"/>
    <p:sldId id="264" r:id="rId7"/>
    <p:sldId id="263" r:id="rId8"/>
    <p:sldId id="268" r:id="rId9"/>
    <p:sldId id="267" r:id="rId10"/>
    <p:sldId id="270" r:id="rId11"/>
    <p:sldId id="269" r:id="rId12"/>
    <p:sldId id="274" r:id="rId13"/>
    <p:sldId id="273" r:id="rId14"/>
    <p:sldId id="276" r:id="rId15"/>
    <p:sldId id="287" r:id="rId16"/>
    <p:sldId id="277" r:id="rId17"/>
    <p:sldId id="280" r:id="rId18"/>
    <p:sldId id="281" r:id="rId19"/>
    <p:sldId id="282" r:id="rId20"/>
    <p:sldId id="284" r:id="rId21"/>
    <p:sldId id="285" r:id="rId22"/>
    <p:sldId id="28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13" Type="http://schemas.openxmlformats.org/officeDocument/2006/relationships/slide" Target="../slides/slide23.xml"/><Relationship Id="rId3" Type="http://schemas.openxmlformats.org/officeDocument/2006/relationships/slide" Target="../slides/slide7.xml"/><Relationship Id="rId7" Type="http://schemas.openxmlformats.org/officeDocument/2006/relationships/slide" Target="../slides/slide15.xml"/><Relationship Id="rId12" Type="http://schemas.openxmlformats.org/officeDocument/2006/relationships/slide" Target="../slides/slide13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Relationship Id="rId6" Type="http://schemas.openxmlformats.org/officeDocument/2006/relationships/slide" Target="../slides/slide3.xml"/><Relationship Id="rId11" Type="http://schemas.openxmlformats.org/officeDocument/2006/relationships/slide" Target="../slides/slide11.xml"/><Relationship Id="rId5" Type="http://schemas.openxmlformats.org/officeDocument/2006/relationships/slide" Target="../slides/slide9.xml"/><Relationship Id="rId10" Type="http://schemas.openxmlformats.org/officeDocument/2006/relationships/slide" Target="../slides/slide12.xml"/><Relationship Id="rId4" Type="http://schemas.openxmlformats.org/officeDocument/2006/relationships/slide" Target="../slides/slide8.xml"/><Relationship Id="rId9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DE8820-D29A-44F4-8DD2-8135024FFD8D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895A52-5A7D-43C2-8236-33B3E552FDEF}">
      <dgm:prSet phldrT="[Текст]" custT="1"/>
      <dgm:spPr/>
      <dgm:t>
        <a:bodyPr/>
        <a:lstStyle/>
        <a:p>
          <a:r>
            <a:rPr lang="ru-RU" sz="1400" dirty="0" smtClean="0"/>
            <a:t>Воспитание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282364A-AFC4-44DC-9DFE-F39E587C0DF5}" type="parTrans" cxnId="{225A6905-9688-4E56-9EF5-66D27F61D8DA}">
      <dgm:prSet/>
      <dgm:spPr/>
      <dgm:t>
        <a:bodyPr/>
        <a:lstStyle/>
        <a:p>
          <a:endParaRPr lang="ru-RU"/>
        </a:p>
      </dgm:t>
    </dgm:pt>
    <dgm:pt modelId="{248FA663-FEF2-46B8-A212-234182EE831B}" type="sibTrans" cxnId="{225A6905-9688-4E56-9EF5-66D27F61D8DA}">
      <dgm:prSet/>
      <dgm:spPr/>
      <dgm:t>
        <a:bodyPr/>
        <a:lstStyle/>
        <a:p>
          <a:endParaRPr lang="ru-RU"/>
        </a:p>
      </dgm:t>
    </dgm:pt>
    <dgm:pt modelId="{CFB4C96A-9D51-403E-87A7-2FD21DC0C117}">
      <dgm:prSet phldrT="[Текст]" custT="1"/>
      <dgm:spPr/>
      <dgm:t>
        <a:bodyPr/>
        <a:lstStyle/>
        <a:p>
          <a:r>
            <a:rPr lang="ru-RU" sz="1400" dirty="0" smtClean="0"/>
            <a:t>В гвардии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E6E1AD0-921D-436C-968A-2FDD77A67F0C}" type="parTrans" cxnId="{FD6E505B-C64D-48B4-A86B-EC7BF3A792C5}">
      <dgm:prSet/>
      <dgm:spPr/>
      <dgm:t>
        <a:bodyPr/>
        <a:lstStyle/>
        <a:p>
          <a:endParaRPr lang="ru-RU"/>
        </a:p>
      </dgm:t>
    </dgm:pt>
    <dgm:pt modelId="{676EB561-1EA9-4ADE-B11E-E07F2727ED57}" type="sibTrans" cxnId="{FD6E505B-C64D-48B4-A86B-EC7BF3A792C5}">
      <dgm:prSet/>
      <dgm:spPr/>
      <dgm:t>
        <a:bodyPr/>
        <a:lstStyle/>
        <a:p>
          <a:endParaRPr lang="ru-RU"/>
        </a:p>
      </dgm:t>
    </dgm:pt>
    <dgm:pt modelId="{E3914207-05F7-4F64-B965-CAED1700CADC}">
      <dgm:prSet phldrT="[Текст]" custT="1"/>
      <dgm:spPr/>
      <dgm:t>
        <a:bodyPr/>
        <a:lstStyle/>
        <a:p>
          <a:r>
            <a:rPr lang="ru-RU" sz="1400" dirty="0" smtClean="0"/>
            <a:t>Кавказ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55ECEB51-EE43-4D11-B7C2-8514C974F9FC}" type="parTrans" cxnId="{896C82A3-611E-4FC1-BC5F-449CA65E8B7C}">
      <dgm:prSet/>
      <dgm:spPr/>
      <dgm:t>
        <a:bodyPr/>
        <a:lstStyle/>
        <a:p>
          <a:endParaRPr lang="ru-RU"/>
        </a:p>
      </dgm:t>
    </dgm:pt>
    <dgm:pt modelId="{FA87B27F-7FCB-4F2E-B545-7B445C552566}" type="sibTrans" cxnId="{896C82A3-611E-4FC1-BC5F-449CA65E8B7C}">
      <dgm:prSet/>
      <dgm:spPr/>
      <dgm:t>
        <a:bodyPr/>
        <a:lstStyle/>
        <a:p>
          <a:endParaRPr lang="ru-RU"/>
        </a:p>
      </dgm:t>
    </dgm:pt>
    <dgm:pt modelId="{06E7879C-62F1-406F-AD9A-59595D8571B1}">
      <dgm:prSet phldrT="[Текст]" custT="1"/>
      <dgm:spPr/>
      <dgm:t>
        <a:bodyPr/>
        <a:lstStyle/>
        <a:p>
          <a:r>
            <a:rPr lang="ru-RU" sz="1400" dirty="0" smtClean="0"/>
            <a:t>Первая дуэль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570E198-5CAB-4F34-B11D-BB8101B400DA}" type="parTrans" cxnId="{DE29C260-C51B-4CC9-8B2D-B47961BE370C}">
      <dgm:prSet/>
      <dgm:spPr/>
      <dgm:t>
        <a:bodyPr/>
        <a:lstStyle/>
        <a:p>
          <a:endParaRPr lang="ru-RU"/>
        </a:p>
      </dgm:t>
    </dgm:pt>
    <dgm:pt modelId="{768A64DA-EDA4-428A-B4F7-90AA0305744C}" type="sibTrans" cxnId="{DE29C260-C51B-4CC9-8B2D-B47961BE370C}">
      <dgm:prSet/>
      <dgm:spPr/>
      <dgm:t>
        <a:bodyPr/>
        <a:lstStyle/>
        <a:p>
          <a:endParaRPr lang="ru-RU"/>
        </a:p>
      </dgm:t>
    </dgm:pt>
    <dgm:pt modelId="{C0978C06-5743-498B-BB20-E264CF65486D}">
      <dgm:prSet phldrT="[Текст]" custT="1"/>
      <dgm:spPr/>
      <dgm:t>
        <a:bodyPr/>
        <a:lstStyle/>
        <a:p>
          <a:r>
            <a:rPr lang="ru-RU" sz="1400" dirty="0" smtClean="0"/>
            <a:t>Вторая дуэль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6BBBCA7B-15DD-4082-BC38-2A1BB8FE48D1}" type="parTrans" cxnId="{D8D3A44F-3893-4F38-A456-04896DECA4A4}">
      <dgm:prSet/>
      <dgm:spPr/>
      <dgm:t>
        <a:bodyPr/>
        <a:lstStyle/>
        <a:p>
          <a:endParaRPr lang="ru-RU"/>
        </a:p>
      </dgm:t>
    </dgm:pt>
    <dgm:pt modelId="{1C662A16-C1D9-4C3C-A5BB-ED22DE38DC9F}" type="sibTrans" cxnId="{D8D3A44F-3893-4F38-A456-04896DECA4A4}">
      <dgm:prSet/>
      <dgm:spPr/>
      <dgm:t>
        <a:bodyPr/>
        <a:lstStyle/>
        <a:p>
          <a:endParaRPr lang="ru-RU"/>
        </a:p>
      </dgm:t>
    </dgm:pt>
    <dgm:pt modelId="{A28C646D-F6D9-40A9-B07D-C8C631745294}">
      <dgm:prSet phldrT="[Текст]" custT="1"/>
      <dgm:spPr/>
      <dgm:t>
        <a:bodyPr/>
        <a:lstStyle/>
        <a:p>
          <a:r>
            <a:rPr lang="ru-RU" sz="1400" dirty="0" smtClean="0"/>
            <a:t>Семья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830445E8-3BA8-459F-AC5C-FDE7AA59FD55}" type="parTrans" cxnId="{E37E9468-33E1-4EB1-B08E-9D9DFFEBFFB1}">
      <dgm:prSet/>
      <dgm:spPr/>
      <dgm:t>
        <a:bodyPr/>
        <a:lstStyle/>
        <a:p>
          <a:endParaRPr lang="ru-RU"/>
        </a:p>
      </dgm:t>
    </dgm:pt>
    <dgm:pt modelId="{7C116AEC-9368-4B68-9C13-7D13F57F7FC0}" type="sibTrans" cxnId="{E37E9468-33E1-4EB1-B08E-9D9DFFEBFFB1}">
      <dgm:prSet/>
      <dgm:spPr/>
      <dgm:t>
        <a:bodyPr/>
        <a:lstStyle/>
        <a:p>
          <a:endParaRPr lang="ru-RU"/>
        </a:p>
      </dgm:t>
    </dgm:pt>
    <dgm:pt modelId="{025D658C-4A73-45E3-85DD-909E4558332F}">
      <dgm:prSet phldrT="[Текст]" custT="1"/>
      <dgm:spPr/>
      <dgm:t>
        <a:bodyPr/>
        <a:lstStyle/>
        <a:p>
          <a:r>
            <a:rPr lang="ru-RU" sz="1400" dirty="0" smtClean="0"/>
            <a:t>Высказывания, цитаты и афоризм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E7A9BDB4-0648-4010-BCBD-DB33C4787342}" type="parTrans" cxnId="{A1B77224-DC37-4DD0-B2BB-1266427DBAE0}">
      <dgm:prSet/>
      <dgm:spPr/>
      <dgm:t>
        <a:bodyPr/>
        <a:lstStyle/>
        <a:p>
          <a:endParaRPr lang="ru-RU"/>
        </a:p>
      </dgm:t>
    </dgm:pt>
    <dgm:pt modelId="{F5B6D43D-9C22-4D78-A911-C2F3DF669685}" type="sibTrans" cxnId="{A1B77224-DC37-4DD0-B2BB-1266427DBAE0}">
      <dgm:prSet/>
      <dgm:spPr/>
      <dgm:t>
        <a:bodyPr/>
        <a:lstStyle/>
        <a:p>
          <a:endParaRPr lang="ru-RU"/>
        </a:p>
      </dgm:t>
    </dgm:pt>
    <dgm:pt modelId="{26C43DC2-AB73-4F96-A8A8-EE6F04B2F2C0}">
      <dgm:prSet custT="1"/>
      <dgm:spPr/>
      <dgm:t>
        <a:bodyPr/>
        <a:lstStyle/>
        <a:p>
          <a:r>
            <a:rPr lang="ru-RU" sz="1400" dirty="0" err="1" smtClean="0"/>
            <a:t>Ашик-Кериб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C1C6AE4F-B9DD-49F8-A412-6C401C06D2F5}" type="parTrans" cxnId="{F706400B-5338-40A1-909C-C695155B9FA6}">
      <dgm:prSet/>
      <dgm:spPr/>
      <dgm:t>
        <a:bodyPr/>
        <a:lstStyle/>
        <a:p>
          <a:endParaRPr lang="ru-RU"/>
        </a:p>
      </dgm:t>
    </dgm:pt>
    <dgm:pt modelId="{FBC3ACFD-3B8A-4B17-B3B5-B6C7FCA39F2C}" type="sibTrans" cxnId="{F706400B-5338-40A1-909C-C695155B9FA6}">
      <dgm:prSet/>
      <dgm:spPr/>
      <dgm:t>
        <a:bodyPr/>
        <a:lstStyle/>
        <a:p>
          <a:endParaRPr lang="ru-RU"/>
        </a:p>
      </dgm:t>
    </dgm:pt>
    <dgm:pt modelId="{591EBFB1-7080-48BD-8554-62BD636B3A75}">
      <dgm:prSet phldrT="[Текст]" custT="1"/>
      <dgm:spPr/>
      <dgm:t>
        <a:bodyPr/>
        <a:lstStyle/>
        <a:p>
          <a:r>
            <a:rPr lang="ru-RU" sz="1400" dirty="0" smtClean="0"/>
            <a:t>Я-художник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B40FE4AA-14B3-4DAF-9FCD-608B54EC1B50}" type="parTrans" cxnId="{E14EF383-022B-4D33-8FE8-2D620015C9D5}">
      <dgm:prSet/>
      <dgm:spPr/>
      <dgm:t>
        <a:bodyPr/>
        <a:lstStyle/>
        <a:p>
          <a:endParaRPr lang="ru-RU"/>
        </a:p>
      </dgm:t>
    </dgm:pt>
    <dgm:pt modelId="{94B1B34A-3B72-4A08-892C-40F72A290ECC}" type="sibTrans" cxnId="{E14EF383-022B-4D33-8FE8-2D620015C9D5}">
      <dgm:prSet/>
      <dgm:spPr/>
      <dgm:t>
        <a:bodyPr/>
        <a:lstStyle/>
        <a:p>
          <a:endParaRPr lang="ru-RU"/>
        </a:p>
      </dgm:t>
    </dgm:pt>
    <dgm:pt modelId="{7F35E9A2-1311-467D-A3E8-CBBA48D1F1A9}">
      <dgm:prSet phldrT="[Текст]" custT="1"/>
      <dgm:spPr/>
      <dgm:t>
        <a:bodyPr/>
        <a:lstStyle/>
        <a:p>
          <a:r>
            <a:rPr lang="ru-RU" sz="1400" dirty="0" smtClean="0"/>
            <a:t>Память о Лермонтове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F3820451-B12E-44D9-B01E-54B7DF13A61D}" type="parTrans" cxnId="{4D0B0A99-4091-4D9E-A077-F4F36E724EC5}">
      <dgm:prSet/>
      <dgm:spPr/>
      <dgm:t>
        <a:bodyPr/>
        <a:lstStyle/>
        <a:p>
          <a:endParaRPr lang="ru-RU"/>
        </a:p>
      </dgm:t>
    </dgm:pt>
    <dgm:pt modelId="{A3A05F5E-F6DE-4ABA-9F78-1C04A0F9CF94}" type="sibTrans" cxnId="{4D0B0A99-4091-4D9E-A077-F4F36E724EC5}">
      <dgm:prSet/>
      <dgm:spPr/>
      <dgm:t>
        <a:bodyPr/>
        <a:lstStyle/>
        <a:p>
          <a:endParaRPr lang="ru-RU"/>
        </a:p>
      </dgm:t>
    </dgm:pt>
    <dgm:pt modelId="{156EEE0A-62FC-419F-ABA5-70D5511DA4AC}">
      <dgm:prSet phldrT="[Текст]" custT="1"/>
      <dgm:spPr/>
      <dgm:t>
        <a:bodyPr/>
        <a:lstStyle/>
        <a:p>
          <a:r>
            <a:rPr lang="ru-RU" sz="1400" dirty="0" smtClean="0"/>
            <a:t>Ребусы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E50E1BAA-24DA-4BE5-A437-3F939F1DB291}" type="parTrans" cxnId="{0A0393A5-8B83-4692-A74A-9D8EAC54344E}">
      <dgm:prSet/>
      <dgm:spPr/>
      <dgm:t>
        <a:bodyPr/>
        <a:lstStyle/>
        <a:p>
          <a:endParaRPr lang="ru-RU"/>
        </a:p>
      </dgm:t>
    </dgm:pt>
    <dgm:pt modelId="{E0594D87-D1D9-45CE-AFB4-9F9081E648F2}" type="sibTrans" cxnId="{0A0393A5-8B83-4692-A74A-9D8EAC54344E}">
      <dgm:prSet/>
      <dgm:spPr/>
      <dgm:t>
        <a:bodyPr/>
        <a:lstStyle/>
        <a:p>
          <a:endParaRPr lang="ru-RU"/>
        </a:p>
      </dgm:t>
    </dgm:pt>
    <dgm:pt modelId="{75C84630-9787-432C-90D3-A62176E09D6B}">
      <dgm:prSet phldrT="[Текст]" custT="1"/>
      <dgm:spPr/>
      <dgm:t>
        <a:bodyPr/>
        <a:lstStyle/>
        <a:p>
          <a:r>
            <a:rPr lang="ru-RU" sz="1400" dirty="0" smtClean="0"/>
            <a:t>Памятники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3B33A38C-98BC-40E5-B17D-488741ADA0C1}" type="parTrans" cxnId="{257D3A9A-AF6A-4AFE-9132-C88B6B305448}">
      <dgm:prSet/>
      <dgm:spPr/>
      <dgm:t>
        <a:bodyPr/>
        <a:lstStyle/>
        <a:p>
          <a:endParaRPr lang="ru-RU"/>
        </a:p>
      </dgm:t>
    </dgm:pt>
    <dgm:pt modelId="{D75C25B6-8B1E-42D8-880D-48A97F418CDA}" type="sibTrans" cxnId="{257D3A9A-AF6A-4AFE-9132-C88B6B305448}">
      <dgm:prSet/>
      <dgm:spPr/>
      <dgm:t>
        <a:bodyPr/>
        <a:lstStyle/>
        <a:p>
          <a:endParaRPr lang="ru-RU"/>
        </a:p>
      </dgm:t>
    </dgm:pt>
    <dgm:pt modelId="{AE6F8309-BC4F-4453-B637-185776E4ACF2}">
      <dgm:prSet custT="1"/>
      <dgm:spPr/>
      <dgm:t>
        <a:bodyPr/>
        <a:lstStyle/>
        <a:p>
          <a:r>
            <a:rPr lang="ru-RU" sz="1400" dirty="0" smtClean="0"/>
            <a:t>Ресурсы</a:t>
          </a:r>
          <a:endParaRPr lang="ru-RU" sz="1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3" action="ppaction://hlinksldjump"/>
          </dgm14:cNvPr>
        </a:ext>
      </dgm:extLst>
    </dgm:pt>
    <dgm:pt modelId="{C927DFFB-CFA7-4307-B172-7B354244A6BD}" type="parTrans" cxnId="{5F14B0A0-3B6E-4F83-A705-0FE7389FA1AD}">
      <dgm:prSet/>
      <dgm:spPr/>
      <dgm:t>
        <a:bodyPr/>
        <a:lstStyle/>
        <a:p>
          <a:endParaRPr lang="ru-RU"/>
        </a:p>
      </dgm:t>
    </dgm:pt>
    <dgm:pt modelId="{8CB8AE9C-D3D1-4339-9DB5-FB4D4AC0086E}" type="sibTrans" cxnId="{5F14B0A0-3B6E-4F83-A705-0FE7389FA1AD}">
      <dgm:prSet/>
      <dgm:spPr/>
      <dgm:t>
        <a:bodyPr/>
        <a:lstStyle/>
        <a:p>
          <a:endParaRPr lang="ru-RU"/>
        </a:p>
      </dgm:t>
    </dgm:pt>
    <dgm:pt modelId="{942B93F0-BAE4-4B47-ABC4-E51820D95A51}" type="pres">
      <dgm:prSet presAssocID="{81DE8820-D29A-44F4-8DD2-8135024FFD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CDA130-357C-4594-A82E-331862DCCCB9}" type="pres">
      <dgm:prSet presAssocID="{FC895A52-5A7D-43C2-8236-33B3E552FDEF}" presName="node" presStyleLbl="node1" presStyleIdx="0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69035-F2D8-4AF5-82A1-0EDCE89B7B46}" type="pres">
      <dgm:prSet presAssocID="{248FA663-FEF2-46B8-A212-234182EE831B}" presName="sibTrans" presStyleLbl="sibTrans2D1" presStyleIdx="0" presStyleCnt="13"/>
      <dgm:spPr/>
      <dgm:t>
        <a:bodyPr/>
        <a:lstStyle/>
        <a:p>
          <a:endParaRPr lang="ru-RU"/>
        </a:p>
      </dgm:t>
    </dgm:pt>
    <dgm:pt modelId="{851315BC-5029-4E7B-81EB-87096091F406}" type="pres">
      <dgm:prSet presAssocID="{248FA663-FEF2-46B8-A212-234182EE831B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F93F14CE-D3EA-449B-9D1F-42DD7E1C00AE}" type="pres">
      <dgm:prSet presAssocID="{CFB4C96A-9D51-403E-87A7-2FD21DC0C117}" presName="node" presStyleLbl="node1" presStyleIdx="1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2962B-D045-414E-813C-C0A3287C8063}" type="pres">
      <dgm:prSet presAssocID="{676EB561-1EA9-4ADE-B11E-E07F2727ED57}" presName="sibTrans" presStyleLbl="sibTrans2D1" presStyleIdx="1" presStyleCnt="13"/>
      <dgm:spPr/>
      <dgm:t>
        <a:bodyPr/>
        <a:lstStyle/>
        <a:p>
          <a:endParaRPr lang="ru-RU"/>
        </a:p>
      </dgm:t>
    </dgm:pt>
    <dgm:pt modelId="{CD1079FF-E9DD-450F-B5B0-9F4574AC2665}" type="pres">
      <dgm:prSet presAssocID="{676EB561-1EA9-4ADE-B11E-E07F2727ED57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76D2CB73-46C9-4343-8E96-CDE7D2875304}" type="pres">
      <dgm:prSet presAssocID="{E3914207-05F7-4F64-B965-CAED1700CADC}" presName="node" presStyleLbl="node1" presStyleIdx="2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DDD65-662E-4B63-A14A-E5CBEEF92B51}" type="pres">
      <dgm:prSet presAssocID="{FA87B27F-7FCB-4F2E-B545-7B445C552566}" presName="sibTrans" presStyleLbl="sibTrans2D1" presStyleIdx="2" presStyleCnt="13"/>
      <dgm:spPr/>
      <dgm:t>
        <a:bodyPr/>
        <a:lstStyle/>
        <a:p>
          <a:endParaRPr lang="ru-RU"/>
        </a:p>
      </dgm:t>
    </dgm:pt>
    <dgm:pt modelId="{78087E3C-78C6-4F38-9F19-A93445761B3E}" type="pres">
      <dgm:prSet presAssocID="{FA87B27F-7FCB-4F2E-B545-7B445C552566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51F63410-BC18-4488-BE0D-78691F6BA5A9}" type="pres">
      <dgm:prSet presAssocID="{06E7879C-62F1-406F-AD9A-59595D8571B1}" presName="node" presStyleLbl="node1" presStyleIdx="3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7D979-ADD3-4202-BEDD-9D7F330A4A89}" type="pres">
      <dgm:prSet presAssocID="{768A64DA-EDA4-428A-B4F7-90AA0305744C}" presName="sibTrans" presStyleLbl="sibTrans2D1" presStyleIdx="3" presStyleCnt="13"/>
      <dgm:spPr/>
      <dgm:t>
        <a:bodyPr/>
        <a:lstStyle/>
        <a:p>
          <a:endParaRPr lang="ru-RU"/>
        </a:p>
      </dgm:t>
    </dgm:pt>
    <dgm:pt modelId="{6EA3BCDE-E2F3-492D-9170-50C236AFFD13}" type="pres">
      <dgm:prSet presAssocID="{768A64DA-EDA4-428A-B4F7-90AA0305744C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622B9B4D-30D8-48D3-A5DB-27857BB32A8A}" type="pres">
      <dgm:prSet presAssocID="{C0978C06-5743-498B-BB20-E264CF65486D}" presName="node" presStyleLbl="node1" presStyleIdx="4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B6A31-4173-44FE-A836-8C08C2837527}" type="pres">
      <dgm:prSet presAssocID="{1C662A16-C1D9-4C3C-A5BB-ED22DE38DC9F}" presName="sibTrans" presStyleLbl="sibTrans2D1" presStyleIdx="4" presStyleCnt="13"/>
      <dgm:spPr/>
      <dgm:t>
        <a:bodyPr/>
        <a:lstStyle/>
        <a:p>
          <a:endParaRPr lang="ru-RU"/>
        </a:p>
      </dgm:t>
    </dgm:pt>
    <dgm:pt modelId="{6F03E784-98AC-4AB2-9066-4D76D549B767}" type="pres">
      <dgm:prSet presAssocID="{1C662A16-C1D9-4C3C-A5BB-ED22DE38DC9F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D5142A8D-169A-47A7-B3E8-AD0ABCA0D4F0}" type="pres">
      <dgm:prSet presAssocID="{591EBFB1-7080-48BD-8554-62BD636B3A75}" presName="node" presStyleLbl="node1" presStyleIdx="5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C6E5D-90CE-4484-89EC-86C56B75D3BA}" type="pres">
      <dgm:prSet presAssocID="{94B1B34A-3B72-4A08-892C-40F72A290ECC}" presName="sibTrans" presStyleLbl="sibTrans2D1" presStyleIdx="5" presStyleCnt="13"/>
      <dgm:spPr/>
      <dgm:t>
        <a:bodyPr/>
        <a:lstStyle/>
        <a:p>
          <a:endParaRPr lang="ru-RU"/>
        </a:p>
      </dgm:t>
    </dgm:pt>
    <dgm:pt modelId="{028F70B8-08CE-4183-8734-BE1E1B7E22D9}" type="pres">
      <dgm:prSet presAssocID="{94B1B34A-3B72-4A08-892C-40F72A290ECC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CDF25B76-63FD-4FEB-98F0-0BE8E6F5281D}" type="pres">
      <dgm:prSet presAssocID="{156EEE0A-62FC-419F-ABA5-70D5511DA4AC}" presName="node" presStyleLbl="node1" presStyleIdx="6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7D5B1-D137-46AD-AF67-A9498139EB9C}" type="pres">
      <dgm:prSet presAssocID="{E0594D87-D1D9-45CE-AFB4-9F9081E648F2}" presName="sibTrans" presStyleLbl="sibTrans2D1" presStyleIdx="6" presStyleCnt="13"/>
      <dgm:spPr/>
      <dgm:t>
        <a:bodyPr/>
        <a:lstStyle/>
        <a:p>
          <a:endParaRPr lang="ru-RU"/>
        </a:p>
      </dgm:t>
    </dgm:pt>
    <dgm:pt modelId="{DBB25F07-8ED2-4F64-9ED7-7F736A282ABF}" type="pres">
      <dgm:prSet presAssocID="{E0594D87-D1D9-45CE-AFB4-9F9081E648F2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53BB284B-89D3-4562-8500-76153EFFEB68}" type="pres">
      <dgm:prSet presAssocID="{7F35E9A2-1311-467D-A3E8-CBBA48D1F1A9}" presName="node" presStyleLbl="node1" presStyleIdx="7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4CB1-01EA-4D6B-B295-C59356E225E7}" type="pres">
      <dgm:prSet presAssocID="{A3A05F5E-F6DE-4ABA-9F78-1C04A0F9CF94}" presName="sibTrans" presStyleLbl="sibTrans2D1" presStyleIdx="7" presStyleCnt="13"/>
      <dgm:spPr/>
      <dgm:t>
        <a:bodyPr/>
        <a:lstStyle/>
        <a:p>
          <a:endParaRPr lang="ru-RU"/>
        </a:p>
      </dgm:t>
    </dgm:pt>
    <dgm:pt modelId="{81B2AB5B-EF50-415D-9635-3062460C5CA2}" type="pres">
      <dgm:prSet presAssocID="{A3A05F5E-F6DE-4ABA-9F78-1C04A0F9CF94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292FB00D-16B5-4282-BB89-1F948E9EF4F6}" type="pres">
      <dgm:prSet presAssocID="{75C84630-9787-432C-90D3-A62176E09D6B}" presName="node" presStyleLbl="node1" presStyleIdx="8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5184F-AB69-4C42-8E19-37AB7656C452}" type="pres">
      <dgm:prSet presAssocID="{D75C25B6-8B1E-42D8-880D-48A97F418CDA}" presName="sibTrans" presStyleLbl="sibTrans2D1" presStyleIdx="8" presStyleCnt="13"/>
      <dgm:spPr/>
      <dgm:t>
        <a:bodyPr/>
        <a:lstStyle/>
        <a:p>
          <a:endParaRPr lang="ru-RU"/>
        </a:p>
      </dgm:t>
    </dgm:pt>
    <dgm:pt modelId="{FDE38317-2501-4E19-9E8E-D5DC5EC5083D}" type="pres">
      <dgm:prSet presAssocID="{D75C25B6-8B1E-42D8-880D-48A97F418CDA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E9091E90-DBB5-4E36-83A4-77E7BFADFFF3}" type="pres">
      <dgm:prSet presAssocID="{025D658C-4A73-45E3-85DD-909E4558332F}" presName="node" presStyleLbl="node1" presStyleIdx="9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1104C-CEFA-4DD3-BFF9-09EFED09EDE9}" type="pres">
      <dgm:prSet presAssocID="{F5B6D43D-9C22-4D78-A911-C2F3DF669685}" presName="sibTrans" presStyleLbl="sibTrans2D1" presStyleIdx="9" presStyleCnt="13"/>
      <dgm:spPr/>
      <dgm:t>
        <a:bodyPr/>
        <a:lstStyle/>
        <a:p>
          <a:endParaRPr lang="ru-RU"/>
        </a:p>
      </dgm:t>
    </dgm:pt>
    <dgm:pt modelId="{7BC85303-06C1-4FF8-928F-0BAB308F3673}" type="pres">
      <dgm:prSet presAssocID="{F5B6D43D-9C22-4D78-A911-C2F3DF669685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0C8BB57B-488D-4A74-A232-BC08C1D80EE2}" type="pres">
      <dgm:prSet presAssocID="{26C43DC2-AB73-4F96-A8A8-EE6F04B2F2C0}" presName="node" presStyleLbl="node1" presStyleIdx="10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C5B73-E100-4426-ACFF-3F5D576ED0BA}" type="pres">
      <dgm:prSet presAssocID="{FBC3ACFD-3B8A-4B17-B3B5-B6C7FCA39F2C}" presName="sibTrans" presStyleLbl="sibTrans2D1" presStyleIdx="10" presStyleCnt="13"/>
      <dgm:spPr/>
      <dgm:t>
        <a:bodyPr/>
        <a:lstStyle/>
        <a:p>
          <a:endParaRPr lang="ru-RU"/>
        </a:p>
      </dgm:t>
    </dgm:pt>
    <dgm:pt modelId="{F919F172-E29E-4917-B634-1DFA0D046302}" type="pres">
      <dgm:prSet presAssocID="{FBC3ACFD-3B8A-4B17-B3B5-B6C7FCA39F2C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4BE57353-FDDA-447B-84A9-0ABCEA7E4ECF}" type="pres">
      <dgm:prSet presAssocID="{AE6F8309-BC4F-4453-B637-185776E4ACF2}" presName="node" presStyleLbl="node1" presStyleIdx="11" presStyleCnt="13" custScaleX="199808" custScaleY="148906" custRadScaleRad="99081" custRadScaleInc="-8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4F585-1816-425C-90C1-188B96844DBA}" type="pres">
      <dgm:prSet presAssocID="{8CB8AE9C-D3D1-4339-9DB5-FB4D4AC0086E}" presName="sibTrans" presStyleLbl="sibTrans2D1" presStyleIdx="11" presStyleCnt="13"/>
      <dgm:spPr/>
      <dgm:t>
        <a:bodyPr/>
        <a:lstStyle/>
        <a:p>
          <a:endParaRPr lang="ru-RU"/>
        </a:p>
      </dgm:t>
    </dgm:pt>
    <dgm:pt modelId="{4B335E7E-A629-4E28-B881-586E80378149}" type="pres">
      <dgm:prSet presAssocID="{8CB8AE9C-D3D1-4339-9DB5-FB4D4AC0086E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C552340B-8182-426B-BA7F-8AF08E268703}" type="pres">
      <dgm:prSet presAssocID="{A28C646D-F6D9-40A9-B07D-C8C631745294}" presName="node" presStyleLbl="node1" presStyleIdx="12" presStyleCnt="13" custScaleX="199808" custScaleY="14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D6111-4F46-4FB0-9ABA-1DD66FE7090B}" type="pres">
      <dgm:prSet presAssocID="{7C116AEC-9368-4B68-9C13-7D13F57F7FC0}" presName="sibTrans" presStyleLbl="sibTrans2D1" presStyleIdx="12" presStyleCnt="13"/>
      <dgm:spPr/>
      <dgm:t>
        <a:bodyPr/>
        <a:lstStyle/>
        <a:p>
          <a:endParaRPr lang="ru-RU"/>
        </a:p>
      </dgm:t>
    </dgm:pt>
    <dgm:pt modelId="{1620FCCF-AD47-4C68-9458-A8A62F28BF95}" type="pres">
      <dgm:prSet presAssocID="{7C116AEC-9368-4B68-9C13-7D13F57F7FC0}" presName="connectorText" presStyleLbl="sibTrans2D1" presStyleIdx="12" presStyleCnt="13"/>
      <dgm:spPr/>
      <dgm:t>
        <a:bodyPr/>
        <a:lstStyle/>
        <a:p>
          <a:endParaRPr lang="ru-RU"/>
        </a:p>
      </dgm:t>
    </dgm:pt>
  </dgm:ptLst>
  <dgm:cxnLst>
    <dgm:cxn modelId="{A3EFC9D1-9BBF-460F-BE4D-638F0C4F720D}" type="presOf" srcId="{E3914207-05F7-4F64-B965-CAED1700CADC}" destId="{76D2CB73-46C9-4343-8E96-CDE7D2875304}" srcOrd="0" destOrd="0" presId="urn:microsoft.com/office/officeart/2005/8/layout/cycle2"/>
    <dgm:cxn modelId="{DDA8C654-B244-46AE-A002-84E9DAE530A7}" type="presOf" srcId="{E0594D87-D1D9-45CE-AFB4-9F9081E648F2}" destId="{DBB25F07-8ED2-4F64-9ED7-7F736A282ABF}" srcOrd="1" destOrd="0" presId="urn:microsoft.com/office/officeart/2005/8/layout/cycle2"/>
    <dgm:cxn modelId="{E14EF383-022B-4D33-8FE8-2D620015C9D5}" srcId="{81DE8820-D29A-44F4-8DD2-8135024FFD8D}" destId="{591EBFB1-7080-48BD-8554-62BD636B3A75}" srcOrd="5" destOrd="0" parTransId="{B40FE4AA-14B3-4DAF-9FCD-608B54EC1B50}" sibTransId="{94B1B34A-3B72-4A08-892C-40F72A290ECC}"/>
    <dgm:cxn modelId="{D616D263-EA37-4052-82EC-E833546F832E}" type="presOf" srcId="{A28C646D-F6D9-40A9-B07D-C8C631745294}" destId="{C552340B-8182-426B-BA7F-8AF08E268703}" srcOrd="0" destOrd="0" presId="urn:microsoft.com/office/officeart/2005/8/layout/cycle2"/>
    <dgm:cxn modelId="{6A04B1DC-2C7C-408F-AA6A-42858E1362C4}" type="presOf" srcId="{7F35E9A2-1311-467D-A3E8-CBBA48D1F1A9}" destId="{53BB284B-89D3-4562-8500-76153EFFEB68}" srcOrd="0" destOrd="0" presId="urn:microsoft.com/office/officeart/2005/8/layout/cycle2"/>
    <dgm:cxn modelId="{CD4555C9-2905-42D1-80CD-09CD01896D26}" type="presOf" srcId="{676EB561-1EA9-4ADE-B11E-E07F2727ED57}" destId="{CD1079FF-E9DD-450F-B5B0-9F4574AC2665}" srcOrd="1" destOrd="0" presId="urn:microsoft.com/office/officeart/2005/8/layout/cycle2"/>
    <dgm:cxn modelId="{18124959-FEC6-42CF-BD38-8D7A1F367F78}" type="presOf" srcId="{CFB4C96A-9D51-403E-87A7-2FD21DC0C117}" destId="{F93F14CE-D3EA-449B-9D1F-42DD7E1C00AE}" srcOrd="0" destOrd="0" presId="urn:microsoft.com/office/officeart/2005/8/layout/cycle2"/>
    <dgm:cxn modelId="{C3FD0930-C213-4136-BCDD-8A92DB1C9AF5}" type="presOf" srcId="{8CB8AE9C-D3D1-4339-9DB5-FB4D4AC0086E}" destId="{4B335E7E-A629-4E28-B881-586E80378149}" srcOrd="1" destOrd="0" presId="urn:microsoft.com/office/officeart/2005/8/layout/cycle2"/>
    <dgm:cxn modelId="{257D3A9A-AF6A-4AFE-9132-C88B6B305448}" srcId="{81DE8820-D29A-44F4-8DD2-8135024FFD8D}" destId="{75C84630-9787-432C-90D3-A62176E09D6B}" srcOrd="8" destOrd="0" parTransId="{3B33A38C-98BC-40E5-B17D-488741ADA0C1}" sibTransId="{D75C25B6-8B1E-42D8-880D-48A97F418CDA}"/>
    <dgm:cxn modelId="{4D88BEC5-F410-4012-A390-B066C9D0FE5C}" type="presOf" srcId="{D75C25B6-8B1E-42D8-880D-48A97F418CDA}" destId="{1025184F-AB69-4C42-8E19-37AB7656C452}" srcOrd="0" destOrd="0" presId="urn:microsoft.com/office/officeart/2005/8/layout/cycle2"/>
    <dgm:cxn modelId="{45BB168A-B8E1-4761-9D8E-00C0F3FFF191}" type="presOf" srcId="{FA87B27F-7FCB-4F2E-B545-7B445C552566}" destId="{78087E3C-78C6-4F38-9F19-A93445761B3E}" srcOrd="1" destOrd="0" presId="urn:microsoft.com/office/officeart/2005/8/layout/cycle2"/>
    <dgm:cxn modelId="{1254D813-21C1-487C-85AF-9BDC3D449C50}" type="presOf" srcId="{E0594D87-D1D9-45CE-AFB4-9F9081E648F2}" destId="{B557D5B1-D137-46AD-AF67-A9498139EB9C}" srcOrd="0" destOrd="0" presId="urn:microsoft.com/office/officeart/2005/8/layout/cycle2"/>
    <dgm:cxn modelId="{9F375E15-5B75-4CB6-932D-78B9B031B43E}" type="presOf" srcId="{A3A05F5E-F6DE-4ABA-9F78-1C04A0F9CF94}" destId="{81B2AB5B-EF50-415D-9635-3062460C5CA2}" srcOrd="1" destOrd="0" presId="urn:microsoft.com/office/officeart/2005/8/layout/cycle2"/>
    <dgm:cxn modelId="{A1B77224-DC37-4DD0-B2BB-1266427DBAE0}" srcId="{81DE8820-D29A-44F4-8DD2-8135024FFD8D}" destId="{025D658C-4A73-45E3-85DD-909E4558332F}" srcOrd="9" destOrd="0" parTransId="{E7A9BDB4-0648-4010-BCBD-DB33C4787342}" sibTransId="{F5B6D43D-9C22-4D78-A911-C2F3DF669685}"/>
    <dgm:cxn modelId="{CA805903-9352-40E1-B425-0590011E9485}" type="presOf" srcId="{676EB561-1EA9-4ADE-B11E-E07F2727ED57}" destId="{ED32962B-D045-414E-813C-C0A3287C8063}" srcOrd="0" destOrd="0" presId="urn:microsoft.com/office/officeart/2005/8/layout/cycle2"/>
    <dgm:cxn modelId="{DE29C260-C51B-4CC9-8B2D-B47961BE370C}" srcId="{81DE8820-D29A-44F4-8DD2-8135024FFD8D}" destId="{06E7879C-62F1-406F-AD9A-59595D8571B1}" srcOrd="3" destOrd="0" parTransId="{5570E198-5CAB-4F34-B11D-BB8101B400DA}" sibTransId="{768A64DA-EDA4-428A-B4F7-90AA0305744C}"/>
    <dgm:cxn modelId="{F8C20ADF-8B1C-4D50-AFAB-FD54ED467393}" type="presOf" srcId="{025D658C-4A73-45E3-85DD-909E4558332F}" destId="{E9091E90-DBB5-4E36-83A4-77E7BFADFFF3}" srcOrd="0" destOrd="0" presId="urn:microsoft.com/office/officeart/2005/8/layout/cycle2"/>
    <dgm:cxn modelId="{6087261E-EFDC-4DF5-BB68-EE3599ED549E}" type="presOf" srcId="{75C84630-9787-432C-90D3-A62176E09D6B}" destId="{292FB00D-16B5-4282-BB89-1F948E9EF4F6}" srcOrd="0" destOrd="0" presId="urn:microsoft.com/office/officeart/2005/8/layout/cycle2"/>
    <dgm:cxn modelId="{90B6A776-4B0F-4E62-B5BB-F8DD94B8EE36}" type="presOf" srcId="{768A64DA-EDA4-428A-B4F7-90AA0305744C}" destId="{6EA3BCDE-E2F3-492D-9170-50C236AFFD13}" srcOrd="1" destOrd="0" presId="urn:microsoft.com/office/officeart/2005/8/layout/cycle2"/>
    <dgm:cxn modelId="{6B8A4226-0052-4CED-9EE6-AD6C5F722F5E}" type="presOf" srcId="{156EEE0A-62FC-419F-ABA5-70D5511DA4AC}" destId="{CDF25B76-63FD-4FEB-98F0-0BE8E6F5281D}" srcOrd="0" destOrd="0" presId="urn:microsoft.com/office/officeart/2005/8/layout/cycle2"/>
    <dgm:cxn modelId="{00A3ED75-5E96-48ED-9883-C494D7AE2A10}" type="presOf" srcId="{1C662A16-C1D9-4C3C-A5BB-ED22DE38DC9F}" destId="{0F9B6A31-4173-44FE-A836-8C08C2837527}" srcOrd="0" destOrd="0" presId="urn:microsoft.com/office/officeart/2005/8/layout/cycle2"/>
    <dgm:cxn modelId="{5F14B0A0-3B6E-4F83-A705-0FE7389FA1AD}" srcId="{81DE8820-D29A-44F4-8DD2-8135024FFD8D}" destId="{AE6F8309-BC4F-4453-B637-185776E4ACF2}" srcOrd="11" destOrd="0" parTransId="{C927DFFB-CFA7-4307-B172-7B354244A6BD}" sibTransId="{8CB8AE9C-D3D1-4339-9DB5-FB4D4AC0086E}"/>
    <dgm:cxn modelId="{4D0B0A99-4091-4D9E-A077-F4F36E724EC5}" srcId="{81DE8820-D29A-44F4-8DD2-8135024FFD8D}" destId="{7F35E9A2-1311-467D-A3E8-CBBA48D1F1A9}" srcOrd="7" destOrd="0" parTransId="{F3820451-B12E-44D9-B01E-54B7DF13A61D}" sibTransId="{A3A05F5E-F6DE-4ABA-9F78-1C04A0F9CF94}"/>
    <dgm:cxn modelId="{896C82A3-611E-4FC1-BC5F-449CA65E8B7C}" srcId="{81DE8820-D29A-44F4-8DD2-8135024FFD8D}" destId="{E3914207-05F7-4F64-B965-CAED1700CADC}" srcOrd="2" destOrd="0" parTransId="{55ECEB51-EE43-4D11-B7C2-8514C974F9FC}" sibTransId="{FA87B27F-7FCB-4F2E-B545-7B445C552566}"/>
    <dgm:cxn modelId="{4E7C1C73-43B9-4EA5-970A-4801EAB5A50B}" type="presOf" srcId="{F5B6D43D-9C22-4D78-A911-C2F3DF669685}" destId="{2421104C-CEFA-4DD3-BFF9-09EFED09EDE9}" srcOrd="0" destOrd="0" presId="urn:microsoft.com/office/officeart/2005/8/layout/cycle2"/>
    <dgm:cxn modelId="{12473B26-F47A-4202-9990-2D3A43ADCDC5}" type="presOf" srcId="{248FA663-FEF2-46B8-A212-234182EE831B}" destId="{C7E69035-F2D8-4AF5-82A1-0EDCE89B7B46}" srcOrd="0" destOrd="0" presId="urn:microsoft.com/office/officeart/2005/8/layout/cycle2"/>
    <dgm:cxn modelId="{B360AB72-0C96-427B-A6C1-77B6BE5BFAC2}" type="presOf" srcId="{81DE8820-D29A-44F4-8DD2-8135024FFD8D}" destId="{942B93F0-BAE4-4B47-ABC4-E51820D95A51}" srcOrd="0" destOrd="0" presId="urn:microsoft.com/office/officeart/2005/8/layout/cycle2"/>
    <dgm:cxn modelId="{D8D3A44F-3893-4F38-A456-04896DECA4A4}" srcId="{81DE8820-D29A-44F4-8DD2-8135024FFD8D}" destId="{C0978C06-5743-498B-BB20-E264CF65486D}" srcOrd="4" destOrd="0" parTransId="{6BBBCA7B-15DD-4082-BC38-2A1BB8FE48D1}" sibTransId="{1C662A16-C1D9-4C3C-A5BB-ED22DE38DC9F}"/>
    <dgm:cxn modelId="{1679CF31-3C6B-42AE-BCB0-045F2B6F04E4}" type="presOf" srcId="{FBC3ACFD-3B8A-4B17-B3B5-B6C7FCA39F2C}" destId="{36DC5B73-E100-4426-ACFF-3F5D576ED0BA}" srcOrd="0" destOrd="0" presId="urn:microsoft.com/office/officeart/2005/8/layout/cycle2"/>
    <dgm:cxn modelId="{E798F9D3-8C49-47E4-A589-B46388AF2516}" type="presOf" srcId="{C0978C06-5743-498B-BB20-E264CF65486D}" destId="{622B9B4D-30D8-48D3-A5DB-27857BB32A8A}" srcOrd="0" destOrd="0" presId="urn:microsoft.com/office/officeart/2005/8/layout/cycle2"/>
    <dgm:cxn modelId="{AEC4E489-82A5-4B2A-9549-C99DFEFBD8BE}" type="presOf" srcId="{591EBFB1-7080-48BD-8554-62BD636B3A75}" destId="{D5142A8D-169A-47A7-B3E8-AD0ABCA0D4F0}" srcOrd="0" destOrd="0" presId="urn:microsoft.com/office/officeart/2005/8/layout/cycle2"/>
    <dgm:cxn modelId="{D045D8BD-E5D6-4D77-B3A3-0D1CF288013A}" type="presOf" srcId="{768A64DA-EDA4-428A-B4F7-90AA0305744C}" destId="{0977D979-ADD3-4202-BEDD-9D7F330A4A89}" srcOrd="0" destOrd="0" presId="urn:microsoft.com/office/officeart/2005/8/layout/cycle2"/>
    <dgm:cxn modelId="{9E332F2D-DE72-41AA-85D0-CFE8D390D0D0}" type="presOf" srcId="{06E7879C-62F1-406F-AD9A-59595D8571B1}" destId="{51F63410-BC18-4488-BE0D-78691F6BA5A9}" srcOrd="0" destOrd="0" presId="urn:microsoft.com/office/officeart/2005/8/layout/cycle2"/>
    <dgm:cxn modelId="{453A25A7-ECFA-42EC-A164-6DF4C58C04C0}" type="presOf" srcId="{26C43DC2-AB73-4F96-A8A8-EE6F04B2F2C0}" destId="{0C8BB57B-488D-4A74-A232-BC08C1D80EE2}" srcOrd="0" destOrd="0" presId="urn:microsoft.com/office/officeart/2005/8/layout/cycle2"/>
    <dgm:cxn modelId="{E37E9468-33E1-4EB1-B08E-9D9DFFEBFFB1}" srcId="{81DE8820-D29A-44F4-8DD2-8135024FFD8D}" destId="{A28C646D-F6D9-40A9-B07D-C8C631745294}" srcOrd="12" destOrd="0" parTransId="{830445E8-3BA8-459F-AC5C-FDE7AA59FD55}" sibTransId="{7C116AEC-9368-4B68-9C13-7D13F57F7FC0}"/>
    <dgm:cxn modelId="{2C2D84C8-432F-4EDE-8031-0E2F47579E47}" type="presOf" srcId="{248FA663-FEF2-46B8-A212-234182EE831B}" destId="{851315BC-5029-4E7B-81EB-87096091F406}" srcOrd="1" destOrd="0" presId="urn:microsoft.com/office/officeart/2005/8/layout/cycle2"/>
    <dgm:cxn modelId="{938D12AD-1A0F-4D8A-8B39-72D8AD66D80B}" type="presOf" srcId="{1C662A16-C1D9-4C3C-A5BB-ED22DE38DC9F}" destId="{6F03E784-98AC-4AB2-9066-4D76D549B767}" srcOrd="1" destOrd="0" presId="urn:microsoft.com/office/officeart/2005/8/layout/cycle2"/>
    <dgm:cxn modelId="{6B51EDF5-86F6-454B-9BEE-BE4AE8485F4C}" type="presOf" srcId="{AE6F8309-BC4F-4453-B637-185776E4ACF2}" destId="{4BE57353-FDDA-447B-84A9-0ABCEA7E4ECF}" srcOrd="0" destOrd="0" presId="urn:microsoft.com/office/officeart/2005/8/layout/cycle2"/>
    <dgm:cxn modelId="{7C484181-2070-4F63-BEC3-42D3FAEE957F}" type="presOf" srcId="{FBC3ACFD-3B8A-4B17-B3B5-B6C7FCA39F2C}" destId="{F919F172-E29E-4917-B634-1DFA0D046302}" srcOrd="1" destOrd="0" presId="urn:microsoft.com/office/officeart/2005/8/layout/cycle2"/>
    <dgm:cxn modelId="{F706400B-5338-40A1-909C-C695155B9FA6}" srcId="{81DE8820-D29A-44F4-8DD2-8135024FFD8D}" destId="{26C43DC2-AB73-4F96-A8A8-EE6F04B2F2C0}" srcOrd="10" destOrd="0" parTransId="{C1C6AE4F-B9DD-49F8-A412-6C401C06D2F5}" sibTransId="{FBC3ACFD-3B8A-4B17-B3B5-B6C7FCA39F2C}"/>
    <dgm:cxn modelId="{DF9F37E8-8D49-4F2F-A679-8E24A1D44672}" type="presOf" srcId="{FA87B27F-7FCB-4F2E-B545-7B445C552566}" destId="{8B0DDD65-662E-4B63-A14A-E5CBEEF92B51}" srcOrd="0" destOrd="0" presId="urn:microsoft.com/office/officeart/2005/8/layout/cycle2"/>
    <dgm:cxn modelId="{FD6E505B-C64D-48B4-A86B-EC7BF3A792C5}" srcId="{81DE8820-D29A-44F4-8DD2-8135024FFD8D}" destId="{CFB4C96A-9D51-403E-87A7-2FD21DC0C117}" srcOrd="1" destOrd="0" parTransId="{2E6E1AD0-921D-436C-968A-2FDD77A67F0C}" sibTransId="{676EB561-1EA9-4ADE-B11E-E07F2727ED57}"/>
    <dgm:cxn modelId="{EE9D04D7-18D7-4AF1-A263-CB3CDD0671EA}" type="presOf" srcId="{A3A05F5E-F6DE-4ABA-9F78-1C04A0F9CF94}" destId="{D63B4CB1-01EA-4D6B-B295-C59356E225E7}" srcOrd="0" destOrd="0" presId="urn:microsoft.com/office/officeart/2005/8/layout/cycle2"/>
    <dgm:cxn modelId="{B7696B32-027C-4972-9607-04E0370DC448}" type="presOf" srcId="{94B1B34A-3B72-4A08-892C-40F72A290ECC}" destId="{028F70B8-08CE-4183-8734-BE1E1B7E22D9}" srcOrd="1" destOrd="0" presId="urn:microsoft.com/office/officeart/2005/8/layout/cycle2"/>
    <dgm:cxn modelId="{1F45CC2D-2DAC-4AE4-860B-09DE428E9404}" type="presOf" srcId="{F5B6D43D-9C22-4D78-A911-C2F3DF669685}" destId="{7BC85303-06C1-4FF8-928F-0BAB308F3673}" srcOrd="1" destOrd="0" presId="urn:microsoft.com/office/officeart/2005/8/layout/cycle2"/>
    <dgm:cxn modelId="{D0FAC4C2-C570-49AA-917E-EF2D955BB085}" type="presOf" srcId="{94B1B34A-3B72-4A08-892C-40F72A290ECC}" destId="{1FCC6E5D-90CE-4484-89EC-86C56B75D3BA}" srcOrd="0" destOrd="0" presId="urn:microsoft.com/office/officeart/2005/8/layout/cycle2"/>
    <dgm:cxn modelId="{9F98096D-0B4F-4E34-AEE4-4973062A0C8A}" type="presOf" srcId="{8CB8AE9C-D3D1-4339-9DB5-FB4D4AC0086E}" destId="{2094F585-1816-425C-90C1-188B96844DBA}" srcOrd="0" destOrd="0" presId="urn:microsoft.com/office/officeart/2005/8/layout/cycle2"/>
    <dgm:cxn modelId="{0A0393A5-8B83-4692-A74A-9D8EAC54344E}" srcId="{81DE8820-D29A-44F4-8DD2-8135024FFD8D}" destId="{156EEE0A-62FC-419F-ABA5-70D5511DA4AC}" srcOrd="6" destOrd="0" parTransId="{E50E1BAA-24DA-4BE5-A437-3F939F1DB291}" sibTransId="{E0594D87-D1D9-45CE-AFB4-9F9081E648F2}"/>
    <dgm:cxn modelId="{47DC65DF-A19B-427D-81CC-75E75244699A}" type="presOf" srcId="{7C116AEC-9368-4B68-9C13-7D13F57F7FC0}" destId="{FBCD6111-4F46-4FB0-9ABA-1DD66FE7090B}" srcOrd="0" destOrd="0" presId="urn:microsoft.com/office/officeart/2005/8/layout/cycle2"/>
    <dgm:cxn modelId="{F20DE369-C464-4A13-BADF-AEF82CD9E054}" type="presOf" srcId="{7C116AEC-9368-4B68-9C13-7D13F57F7FC0}" destId="{1620FCCF-AD47-4C68-9458-A8A62F28BF95}" srcOrd="1" destOrd="0" presId="urn:microsoft.com/office/officeart/2005/8/layout/cycle2"/>
    <dgm:cxn modelId="{0390384D-4C23-4BC1-98A0-F1589F3E1F2F}" type="presOf" srcId="{D75C25B6-8B1E-42D8-880D-48A97F418CDA}" destId="{FDE38317-2501-4E19-9E8E-D5DC5EC5083D}" srcOrd="1" destOrd="0" presId="urn:microsoft.com/office/officeart/2005/8/layout/cycle2"/>
    <dgm:cxn modelId="{30FF6F4F-B5A5-43A9-825A-32168C033654}" type="presOf" srcId="{FC895A52-5A7D-43C2-8236-33B3E552FDEF}" destId="{25CDA130-357C-4594-A82E-331862DCCCB9}" srcOrd="0" destOrd="0" presId="urn:microsoft.com/office/officeart/2005/8/layout/cycle2"/>
    <dgm:cxn modelId="{225A6905-9688-4E56-9EF5-66D27F61D8DA}" srcId="{81DE8820-D29A-44F4-8DD2-8135024FFD8D}" destId="{FC895A52-5A7D-43C2-8236-33B3E552FDEF}" srcOrd="0" destOrd="0" parTransId="{E282364A-AFC4-44DC-9DFE-F39E587C0DF5}" sibTransId="{248FA663-FEF2-46B8-A212-234182EE831B}"/>
    <dgm:cxn modelId="{66AD5792-2B2D-4B54-BAB9-C8BF6398F198}" type="presParOf" srcId="{942B93F0-BAE4-4B47-ABC4-E51820D95A51}" destId="{25CDA130-357C-4594-A82E-331862DCCCB9}" srcOrd="0" destOrd="0" presId="urn:microsoft.com/office/officeart/2005/8/layout/cycle2"/>
    <dgm:cxn modelId="{312BDD77-943E-404B-A02D-DCA09ACEF2C2}" type="presParOf" srcId="{942B93F0-BAE4-4B47-ABC4-E51820D95A51}" destId="{C7E69035-F2D8-4AF5-82A1-0EDCE89B7B46}" srcOrd="1" destOrd="0" presId="urn:microsoft.com/office/officeart/2005/8/layout/cycle2"/>
    <dgm:cxn modelId="{FE7BB14A-1343-438F-A192-D3BFC79FBC58}" type="presParOf" srcId="{C7E69035-F2D8-4AF5-82A1-0EDCE89B7B46}" destId="{851315BC-5029-4E7B-81EB-87096091F406}" srcOrd="0" destOrd="0" presId="urn:microsoft.com/office/officeart/2005/8/layout/cycle2"/>
    <dgm:cxn modelId="{DD9A1B3B-E73C-4B8E-94ED-151201F2CFB3}" type="presParOf" srcId="{942B93F0-BAE4-4B47-ABC4-E51820D95A51}" destId="{F93F14CE-D3EA-449B-9D1F-42DD7E1C00AE}" srcOrd="2" destOrd="0" presId="urn:microsoft.com/office/officeart/2005/8/layout/cycle2"/>
    <dgm:cxn modelId="{0A58449C-A780-41DB-A3D2-C3D1725675D1}" type="presParOf" srcId="{942B93F0-BAE4-4B47-ABC4-E51820D95A51}" destId="{ED32962B-D045-414E-813C-C0A3287C8063}" srcOrd="3" destOrd="0" presId="urn:microsoft.com/office/officeart/2005/8/layout/cycle2"/>
    <dgm:cxn modelId="{F0BF05D1-77C6-444D-B997-CBA9124146FD}" type="presParOf" srcId="{ED32962B-D045-414E-813C-C0A3287C8063}" destId="{CD1079FF-E9DD-450F-B5B0-9F4574AC2665}" srcOrd="0" destOrd="0" presId="urn:microsoft.com/office/officeart/2005/8/layout/cycle2"/>
    <dgm:cxn modelId="{B8937E5F-56DA-43A5-B80E-18EE392D7C7A}" type="presParOf" srcId="{942B93F0-BAE4-4B47-ABC4-E51820D95A51}" destId="{76D2CB73-46C9-4343-8E96-CDE7D2875304}" srcOrd="4" destOrd="0" presId="urn:microsoft.com/office/officeart/2005/8/layout/cycle2"/>
    <dgm:cxn modelId="{71C0A1E5-3489-4AC6-A495-618E834C45DD}" type="presParOf" srcId="{942B93F0-BAE4-4B47-ABC4-E51820D95A51}" destId="{8B0DDD65-662E-4B63-A14A-E5CBEEF92B51}" srcOrd="5" destOrd="0" presId="urn:microsoft.com/office/officeart/2005/8/layout/cycle2"/>
    <dgm:cxn modelId="{DDF77C0E-BAB0-4630-9632-1FA9516F8CD8}" type="presParOf" srcId="{8B0DDD65-662E-4B63-A14A-E5CBEEF92B51}" destId="{78087E3C-78C6-4F38-9F19-A93445761B3E}" srcOrd="0" destOrd="0" presId="urn:microsoft.com/office/officeart/2005/8/layout/cycle2"/>
    <dgm:cxn modelId="{579CE2F1-C844-4830-A267-56FF80245D33}" type="presParOf" srcId="{942B93F0-BAE4-4B47-ABC4-E51820D95A51}" destId="{51F63410-BC18-4488-BE0D-78691F6BA5A9}" srcOrd="6" destOrd="0" presId="urn:microsoft.com/office/officeart/2005/8/layout/cycle2"/>
    <dgm:cxn modelId="{FF4F04EE-DCA3-49A5-8869-C5ACFB250430}" type="presParOf" srcId="{942B93F0-BAE4-4B47-ABC4-E51820D95A51}" destId="{0977D979-ADD3-4202-BEDD-9D7F330A4A89}" srcOrd="7" destOrd="0" presId="urn:microsoft.com/office/officeart/2005/8/layout/cycle2"/>
    <dgm:cxn modelId="{618E9267-E3C0-495C-9B56-EF7CE38D0745}" type="presParOf" srcId="{0977D979-ADD3-4202-BEDD-9D7F330A4A89}" destId="{6EA3BCDE-E2F3-492D-9170-50C236AFFD13}" srcOrd="0" destOrd="0" presId="urn:microsoft.com/office/officeart/2005/8/layout/cycle2"/>
    <dgm:cxn modelId="{82914D38-218B-483C-ACB6-6E3B1F3A1E0D}" type="presParOf" srcId="{942B93F0-BAE4-4B47-ABC4-E51820D95A51}" destId="{622B9B4D-30D8-48D3-A5DB-27857BB32A8A}" srcOrd="8" destOrd="0" presId="urn:microsoft.com/office/officeart/2005/8/layout/cycle2"/>
    <dgm:cxn modelId="{EA88DAD0-FF4A-488E-82C5-5D9C9B635477}" type="presParOf" srcId="{942B93F0-BAE4-4B47-ABC4-E51820D95A51}" destId="{0F9B6A31-4173-44FE-A836-8C08C2837527}" srcOrd="9" destOrd="0" presId="urn:microsoft.com/office/officeart/2005/8/layout/cycle2"/>
    <dgm:cxn modelId="{808F7345-2D1D-42E0-BEB6-90EA123E2C80}" type="presParOf" srcId="{0F9B6A31-4173-44FE-A836-8C08C2837527}" destId="{6F03E784-98AC-4AB2-9066-4D76D549B767}" srcOrd="0" destOrd="0" presId="urn:microsoft.com/office/officeart/2005/8/layout/cycle2"/>
    <dgm:cxn modelId="{8BD17B72-B64E-44D8-A95B-2AED46625E0B}" type="presParOf" srcId="{942B93F0-BAE4-4B47-ABC4-E51820D95A51}" destId="{D5142A8D-169A-47A7-B3E8-AD0ABCA0D4F0}" srcOrd="10" destOrd="0" presId="urn:microsoft.com/office/officeart/2005/8/layout/cycle2"/>
    <dgm:cxn modelId="{6BB7F3D4-F8BC-4121-9447-8C4510B8FFB0}" type="presParOf" srcId="{942B93F0-BAE4-4B47-ABC4-E51820D95A51}" destId="{1FCC6E5D-90CE-4484-89EC-86C56B75D3BA}" srcOrd="11" destOrd="0" presId="urn:microsoft.com/office/officeart/2005/8/layout/cycle2"/>
    <dgm:cxn modelId="{1AE3ECBD-1C47-4934-B2B4-BAE354B89846}" type="presParOf" srcId="{1FCC6E5D-90CE-4484-89EC-86C56B75D3BA}" destId="{028F70B8-08CE-4183-8734-BE1E1B7E22D9}" srcOrd="0" destOrd="0" presId="urn:microsoft.com/office/officeart/2005/8/layout/cycle2"/>
    <dgm:cxn modelId="{30E38D18-721C-4378-BEB3-BBF2D4E71902}" type="presParOf" srcId="{942B93F0-BAE4-4B47-ABC4-E51820D95A51}" destId="{CDF25B76-63FD-4FEB-98F0-0BE8E6F5281D}" srcOrd="12" destOrd="0" presId="urn:microsoft.com/office/officeart/2005/8/layout/cycle2"/>
    <dgm:cxn modelId="{7BA26210-05AD-40A6-AF5E-DF8FA0E5D39F}" type="presParOf" srcId="{942B93F0-BAE4-4B47-ABC4-E51820D95A51}" destId="{B557D5B1-D137-46AD-AF67-A9498139EB9C}" srcOrd="13" destOrd="0" presId="urn:microsoft.com/office/officeart/2005/8/layout/cycle2"/>
    <dgm:cxn modelId="{91C45F2B-F483-4157-B35B-9649F372C2B8}" type="presParOf" srcId="{B557D5B1-D137-46AD-AF67-A9498139EB9C}" destId="{DBB25F07-8ED2-4F64-9ED7-7F736A282ABF}" srcOrd="0" destOrd="0" presId="urn:microsoft.com/office/officeart/2005/8/layout/cycle2"/>
    <dgm:cxn modelId="{80A52CA5-098E-4A2A-8A94-87D0D4B6752F}" type="presParOf" srcId="{942B93F0-BAE4-4B47-ABC4-E51820D95A51}" destId="{53BB284B-89D3-4562-8500-76153EFFEB68}" srcOrd="14" destOrd="0" presId="urn:microsoft.com/office/officeart/2005/8/layout/cycle2"/>
    <dgm:cxn modelId="{4E2B8DB0-9DAF-4555-9BF6-8F430791BB8D}" type="presParOf" srcId="{942B93F0-BAE4-4B47-ABC4-E51820D95A51}" destId="{D63B4CB1-01EA-4D6B-B295-C59356E225E7}" srcOrd="15" destOrd="0" presId="urn:microsoft.com/office/officeart/2005/8/layout/cycle2"/>
    <dgm:cxn modelId="{41AB3D3E-5473-439B-A245-9156507A2904}" type="presParOf" srcId="{D63B4CB1-01EA-4D6B-B295-C59356E225E7}" destId="{81B2AB5B-EF50-415D-9635-3062460C5CA2}" srcOrd="0" destOrd="0" presId="urn:microsoft.com/office/officeart/2005/8/layout/cycle2"/>
    <dgm:cxn modelId="{969700B9-CEC4-4B06-9A2F-82CECBB1BE07}" type="presParOf" srcId="{942B93F0-BAE4-4B47-ABC4-E51820D95A51}" destId="{292FB00D-16B5-4282-BB89-1F948E9EF4F6}" srcOrd="16" destOrd="0" presId="urn:microsoft.com/office/officeart/2005/8/layout/cycle2"/>
    <dgm:cxn modelId="{F0AAFBD4-77CD-43E4-9D49-D6D08F3F9820}" type="presParOf" srcId="{942B93F0-BAE4-4B47-ABC4-E51820D95A51}" destId="{1025184F-AB69-4C42-8E19-37AB7656C452}" srcOrd="17" destOrd="0" presId="urn:microsoft.com/office/officeart/2005/8/layout/cycle2"/>
    <dgm:cxn modelId="{93AD729C-32D0-48B7-83FE-6D00761848BF}" type="presParOf" srcId="{1025184F-AB69-4C42-8E19-37AB7656C452}" destId="{FDE38317-2501-4E19-9E8E-D5DC5EC5083D}" srcOrd="0" destOrd="0" presId="urn:microsoft.com/office/officeart/2005/8/layout/cycle2"/>
    <dgm:cxn modelId="{27D5C8CC-5AC8-4371-BBCA-1193B56DD497}" type="presParOf" srcId="{942B93F0-BAE4-4B47-ABC4-E51820D95A51}" destId="{E9091E90-DBB5-4E36-83A4-77E7BFADFFF3}" srcOrd="18" destOrd="0" presId="urn:microsoft.com/office/officeart/2005/8/layout/cycle2"/>
    <dgm:cxn modelId="{3BDD4F06-D18D-47C5-BCF1-173FE6FD9145}" type="presParOf" srcId="{942B93F0-BAE4-4B47-ABC4-E51820D95A51}" destId="{2421104C-CEFA-4DD3-BFF9-09EFED09EDE9}" srcOrd="19" destOrd="0" presId="urn:microsoft.com/office/officeart/2005/8/layout/cycle2"/>
    <dgm:cxn modelId="{F69A214B-3275-4AFC-A467-E726BD84D0F9}" type="presParOf" srcId="{2421104C-CEFA-4DD3-BFF9-09EFED09EDE9}" destId="{7BC85303-06C1-4FF8-928F-0BAB308F3673}" srcOrd="0" destOrd="0" presId="urn:microsoft.com/office/officeart/2005/8/layout/cycle2"/>
    <dgm:cxn modelId="{DBEBE95A-F08A-4592-9327-8CD19EEB0B9B}" type="presParOf" srcId="{942B93F0-BAE4-4B47-ABC4-E51820D95A51}" destId="{0C8BB57B-488D-4A74-A232-BC08C1D80EE2}" srcOrd="20" destOrd="0" presId="urn:microsoft.com/office/officeart/2005/8/layout/cycle2"/>
    <dgm:cxn modelId="{7E964E64-0312-4450-A543-517A09CA1126}" type="presParOf" srcId="{942B93F0-BAE4-4B47-ABC4-E51820D95A51}" destId="{36DC5B73-E100-4426-ACFF-3F5D576ED0BA}" srcOrd="21" destOrd="0" presId="urn:microsoft.com/office/officeart/2005/8/layout/cycle2"/>
    <dgm:cxn modelId="{B305E1D3-2D3B-49D3-8D5A-63798E5A55F4}" type="presParOf" srcId="{36DC5B73-E100-4426-ACFF-3F5D576ED0BA}" destId="{F919F172-E29E-4917-B634-1DFA0D046302}" srcOrd="0" destOrd="0" presId="urn:microsoft.com/office/officeart/2005/8/layout/cycle2"/>
    <dgm:cxn modelId="{214B46D1-1A2F-4CC8-8C0B-585E1E0AB2B6}" type="presParOf" srcId="{942B93F0-BAE4-4B47-ABC4-E51820D95A51}" destId="{4BE57353-FDDA-447B-84A9-0ABCEA7E4ECF}" srcOrd="22" destOrd="0" presId="urn:microsoft.com/office/officeart/2005/8/layout/cycle2"/>
    <dgm:cxn modelId="{19221F17-FDA6-45A7-9470-08BDC81A376A}" type="presParOf" srcId="{942B93F0-BAE4-4B47-ABC4-E51820D95A51}" destId="{2094F585-1816-425C-90C1-188B96844DBA}" srcOrd="23" destOrd="0" presId="urn:microsoft.com/office/officeart/2005/8/layout/cycle2"/>
    <dgm:cxn modelId="{E255FA86-41F0-46CE-B2F2-B37B9A40B429}" type="presParOf" srcId="{2094F585-1816-425C-90C1-188B96844DBA}" destId="{4B335E7E-A629-4E28-B881-586E80378149}" srcOrd="0" destOrd="0" presId="urn:microsoft.com/office/officeart/2005/8/layout/cycle2"/>
    <dgm:cxn modelId="{959DAAF4-F06C-45A7-9FE7-BE6DF9004C9C}" type="presParOf" srcId="{942B93F0-BAE4-4B47-ABC4-E51820D95A51}" destId="{C552340B-8182-426B-BA7F-8AF08E268703}" srcOrd="24" destOrd="0" presId="urn:microsoft.com/office/officeart/2005/8/layout/cycle2"/>
    <dgm:cxn modelId="{72890007-3231-4BD5-B0B5-0352D4E87BEB}" type="presParOf" srcId="{942B93F0-BAE4-4B47-ABC4-E51820D95A51}" destId="{FBCD6111-4F46-4FB0-9ABA-1DD66FE7090B}" srcOrd="25" destOrd="0" presId="urn:microsoft.com/office/officeart/2005/8/layout/cycle2"/>
    <dgm:cxn modelId="{DFEB647D-DC32-4FB1-BCCD-FADE6F6D29F0}" type="presParOf" srcId="{FBCD6111-4F46-4FB0-9ABA-1DD66FE7090B}" destId="{1620FCCF-AD47-4C68-9458-A8A62F28BF9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DA130-357C-4594-A82E-331862DCCCB9}">
      <dsp:nvSpPr>
        <dsp:cNvPr id="0" name=""/>
        <dsp:cNvSpPr/>
      </dsp:nvSpPr>
      <dsp:spPr>
        <a:xfrm>
          <a:off x="3505362" y="-205962"/>
          <a:ext cx="1702243" cy="12685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Воспитание</a:t>
          </a:r>
          <a:endParaRPr lang="ru-RU" sz="1400" kern="1200" dirty="0"/>
        </a:p>
      </dsp:txBody>
      <dsp:txXfrm>
        <a:off x="3754650" y="-20182"/>
        <a:ext cx="1203667" cy="897028"/>
      </dsp:txXfrm>
    </dsp:sp>
    <dsp:sp modelId="{C7E69035-F2D8-4AF5-82A1-0EDCE89B7B46}">
      <dsp:nvSpPr>
        <dsp:cNvPr id="0" name=""/>
        <dsp:cNvSpPr/>
      </dsp:nvSpPr>
      <dsp:spPr>
        <a:xfrm rot="11630769">
          <a:off x="4880365" y="438916"/>
          <a:ext cx="204674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4940875" y="503769"/>
        <a:ext cx="143272" cy="172517"/>
      </dsp:txXfrm>
    </dsp:sp>
    <dsp:sp modelId="{F93F14CE-D3EA-449B-9D1F-42DD7E1C00AE}">
      <dsp:nvSpPr>
        <dsp:cNvPr id="0" name=""/>
        <dsp:cNvSpPr/>
      </dsp:nvSpPr>
      <dsp:spPr>
        <a:xfrm>
          <a:off x="4746550" y="99963"/>
          <a:ext cx="1702243" cy="1268588"/>
        </a:xfrm>
        <a:prstGeom prst="ellipse">
          <a:avLst/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гвардии</a:t>
          </a:r>
          <a:endParaRPr lang="ru-RU" sz="1400" kern="1200" dirty="0"/>
        </a:p>
      </dsp:txBody>
      <dsp:txXfrm>
        <a:off x="4995838" y="285743"/>
        <a:ext cx="1203667" cy="897028"/>
      </dsp:txXfrm>
    </dsp:sp>
    <dsp:sp modelId="{ED32962B-D045-414E-813C-C0A3287C8063}">
      <dsp:nvSpPr>
        <dsp:cNvPr id="0" name=""/>
        <dsp:cNvSpPr/>
      </dsp:nvSpPr>
      <dsp:spPr>
        <a:xfrm rot="13292308">
          <a:off x="6028988" y="1016185"/>
          <a:ext cx="98382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"/>
            <a:satOff val="3318"/>
            <a:lumOff val="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054792" y="1083477"/>
        <a:ext cx="68867" cy="172517"/>
      </dsp:txXfrm>
    </dsp:sp>
    <dsp:sp modelId="{76D2CB73-46C9-4343-8E96-CDE7D2875304}">
      <dsp:nvSpPr>
        <dsp:cNvPr id="0" name=""/>
        <dsp:cNvSpPr/>
      </dsp:nvSpPr>
      <dsp:spPr>
        <a:xfrm>
          <a:off x="5703397" y="947655"/>
          <a:ext cx="1702243" cy="1268588"/>
        </a:xfrm>
        <a:prstGeom prst="ellipse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Кавказ</a:t>
          </a:r>
          <a:endParaRPr lang="ru-RU" sz="1400" kern="1200" dirty="0"/>
        </a:p>
      </dsp:txBody>
      <dsp:txXfrm>
        <a:off x="5952685" y="1133435"/>
        <a:ext cx="1203667" cy="897028"/>
      </dsp:txXfrm>
    </dsp:sp>
    <dsp:sp modelId="{8B0DDD65-662E-4B63-A14A-E5CBEEF92B51}">
      <dsp:nvSpPr>
        <dsp:cNvPr id="0" name=""/>
        <dsp:cNvSpPr/>
      </dsp:nvSpPr>
      <dsp:spPr>
        <a:xfrm rot="14953846">
          <a:off x="6774088" y="2036199"/>
          <a:ext cx="14456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777025" y="2095733"/>
        <a:ext cx="10119" cy="172517"/>
      </dsp:txXfrm>
    </dsp:sp>
    <dsp:sp modelId="{51F63410-BC18-4488-BE0D-78691F6BA5A9}">
      <dsp:nvSpPr>
        <dsp:cNvPr id="0" name=""/>
        <dsp:cNvSpPr/>
      </dsp:nvSpPr>
      <dsp:spPr>
        <a:xfrm>
          <a:off x="6156701" y="2142919"/>
          <a:ext cx="1702243" cy="126858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Первая дуэль</a:t>
          </a:r>
          <a:endParaRPr lang="ru-RU" sz="1400" kern="1200" dirty="0"/>
        </a:p>
      </dsp:txBody>
      <dsp:txXfrm>
        <a:off x="6405989" y="2328699"/>
        <a:ext cx="1203667" cy="897028"/>
      </dsp:txXfrm>
    </dsp:sp>
    <dsp:sp modelId="{0977D979-ADD3-4202-BEDD-9D7F330A4A89}">
      <dsp:nvSpPr>
        <dsp:cNvPr id="0" name=""/>
        <dsp:cNvSpPr/>
      </dsp:nvSpPr>
      <dsp:spPr>
        <a:xfrm rot="5815385">
          <a:off x="6929298" y="3267872"/>
          <a:ext cx="2982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6929799" y="3324934"/>
        <a:ext cx="2087" cy="172517"/>
      </dsp:txXfrm>
    </dsp:sp>
    <dsp:sp modelId="{622B9B4D-30D8-48D3-A5DB-27857BB32A8A}">
      <dsp:nvSpPr>
        <dsp:cNvPr id="0" name=""/>
        <dsp:cNvSpPr/>
      </dsp:nvSpPr>
      <dsp:spPr>
        <a:xfrm>
          <a:off x="6002615" y="3411933"/>
          <a:ext cx="1702243" cy="126858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Вторая дуэль</a:t>
          </a:r>
          <a:endParaRPr lang="ru-RU" sz="1400" kern="1200" dirty="0"/>
        </a:p>
      </dsp:txBody>
      <dsp:txXfrm>
        <a:off x="6251903" y="3597713"/>
        <a:ext cx="1203667" cy="897028"/>
      </dsp:txXfrm>
    </dsp:sp>
    <dsp:sp modelId="{0F9B6A31-4173-44FE-A836-8C08C2837527}">
      <dsp:nvSpPr>
        <dsp:cNvPr id="0" name=""/>
        <dsp:cNvSpPr/>
      </dsp:nvSpPr>
      <dsp:spPr>
        <a:xfrm rot="18276923">
          <a:off x="6465377" y="4429627"/>
          <a:ext cx="48967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6468550" y="4493178"/>
        <a:ext cx="34277" cy="172517"/>
      </dsp:txXfrm>
    </dsp:sp>
    <dsp:sp modelId="{D5142A8D-169A-47A7-B3E8-AD0ABCA0D4F0}">
      <dsp:nvSpPr>
        <dsp:cNvPr id="0" name=""/>
        <dsp:cNvSpPr/>
      </dsp:nvSpPr>
      <dsp:spPr>
        <a:xfrm>
          <a:off x="5276438" y="4463981"/>
          <a:ext cx="1702243" cy="1268588"/>
        </a:xfrm>
        <a:prstGeom prst="ellipse">
          <a:avLst/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Я-художник</a:t>
          </a:r>
          <a:endParaRPr lang="ru-RU" sz="1400" kern="1200" dirty="0"/>
        </a:p>
      </dsp:txBody>
      <dsp:txXfrm>
        <a:off x="5525726" y="4649761"/>
        <a:ext cx="1203667" cy="897028"/>
      </dsp:txXfrm>
    </dsp:sp>
    <dsp:sp modelId="{1FCC6E5D-90CE-4484-89EC-86C56B75D3BA}">
      <dsp:nvSpPr>
        <dsp:cNvPr id="0" name=""/>
        <dsp:cNvSpPr/>
      </dsp:nvSpPr>
      <dsp:spPr>
        <a:xfrm rot="19938462">
          <a:off x="5479943" y="5253592"/>
          <a:ext cx="155528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139115"/>
            <a:satOff val="16588"/>
            <a:lumOff val="35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482615" y="5321940"/>
        <a:ext cx="108870" cy="172517"/>
      </dsp:txXfrm>
    </dsp:sp>
    <dsp:sp modelId="{CDF25B76-63FD-4FEB-98F0-0BE8E6F5281D}">
      <dsp:nvSpPr>
        <dsp:cNvPr id="0" name=""/>
        <dsp:cNvSpPr/>
      </dsp:nvSpPr>
      <dsp:spPr>
        <a:xfrm>
          <a:off x="4144529" y="5058053"/>
          <a:ext cx="1702243" cy="126858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Ребусы</a:t>
          </a:r>
          <a:endParaRPr lang="ru-RU" sz="1400" kern="1200" dirty="0"/>
        </a:p>
      </dsp:txBody>
      <dsp:txXfrm>
        <a:off x="4393817" y="5243833"/>
        <a:ext cx="1203667" cy="897028"/>
      </dsp:txXfrm>
    </dsp:sp>
    <dsp:sp modelId="{B557D5B1-D137-46AD-AF67-A9498139EB9C}">
      <dsp:nvSpPr>
        <dsp:cNvPr id="0" name=""/>
        <dsp:cNvSpPr/>
      </dsp:nvSpPr>
      <dsp:spPr>
        <a:xfrm>
          <a:off x="4237789" y="5548582"/>
          <a:ext cx="224671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237789" y="5606088"/>
        <a:ext cx="157270" cy="172517"/>
      </dsp:txXfrm>
    </dsp:sp>
    <dsp:sp modelId="{53BB284B-89D3-4562-8500-76153EFFEB68}">
      <dsp:nvSpPr>
        <dsp:cNvPr id="0" name=""/>
        <dsp:cNvSpPr/>
      </dsp:nvSpPr>
      <dsp:spPr>
        <a:xfrm>
          <a:off x="2866195" y="5058053"/>
          <a:ext cx="1702243" cy="1268588"/>
        </a:xfrm>
        <a:prstGeom prst="ellipse">
          <a:avLst/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Память о Лермонтове</a:t>
          </a:r>
          <a:endParaRPr lang="ru-RU" sz="1400" kern="1200" dirty="0"/>
        </a:p>
      </dsp:txBody>
      <dsp:txXfrm>
        <a:off x="3115483" y="5243833"/>
        <a:ext cx="1203667" cy="897028"/>
      </dsp:txXfrm>
    </dsp:sp>
    <dsp:sp modelId="{D63B4CB1-01EA-4D6B-B295-C59356E225E7}">
      <dsp:nvSpPr>
        <dsp:cNvPr id="0" name=""/>
        <dsp:cNvSpPr/>
      </dsp:nvSpPr>
      <dsp:spPr>
        <a:xfrm rot="1661538">
          <a:off x="3069700" y="5249501"/>
          <a:ext cx="155528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794761"/>
            <a:satOff val="23223"/>
            <a:lumOff val="50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3072372" y="5296165"/>
        <a:ext cx="108870" cy="172517"/>
      </dsp:txXfrm>
    </dsp:sp>
    <dsp:sp modelId="{292FB00D-16B5-4282-BB89-1F948E9EF4F6}">
      <dsp:nvSpPr>
        <dsp:cNvPr id="0" name=""/>
        <dsp:cNvSpPr/>
      </dsp:nvSpPr>
      <dsp:spPr>
        <a:xfrm>
          <a:off x="1734286" y="4463981"/>
          <a:ext cx="1702243" cy="1268588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Памятники</a:t>
          </a:r>
          <a:endParaRPr lang="ru-RU" sz="1400" kern="1200" dirty="0"/>
        </a:p>
      </dsp:txBody>
      <dsp:txXfrm>
        <a:off x="1983574" y="4649761"/>
        <a:ext cx="1203667" cy="897028"/>
      </dsp:txXfrm>
    </dsp:sp>
    <dsp:sp modelId="{1025184F-AB69-4C42-8E19-37AB7656C452}">
      <dsp:nvSpPr>
        <dsp:cNvPr id="0" name=""/>
        <dsp:cNvSpPr/>
      </dsp:nvSpPr>
      <dsp:spPr>
        <a:xfrm rot="3323077">
          <a:off x="2197048" y="4427346"/>
          <a:ext cx="48967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200221" y="4478807"/>
        <a:ext cx="34277" cy="172517"/>
      </dsp:txXfrm>
    </dsp:sp>
    <dsp:sp modelId="{E9091E90-DBB5-4E36-83A4-77E7BFADFFF3}">
      <dsp:nvSpPr>
        <dsp:cNvPr id="0" name=""/>
        <dsp:cNvSpPr/>
      </dsp:nvSpPr>
      <dsp:spPr>
        <a:xfrm>
          <a:off x="1008109" y="3411933"/>
          <a:ext cx="1702243" cy="126858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Высказывания, цитаты и афоризм</a:t>
          </a:r>
          <a:endParaRPr lang="ru-RU" sz="1400" kern="1200" dirty="0"/>
        </a:p>
      </dsp:txBody>
      <dsp:txXfrm>
        <a:off x="1257397" y="3597713"/>
        <a:ext cx="1203667" cy="897028"/>
      </dsp:txXfrm>
    </dsp:sp>
    <dsp:sp modelId="{2421104C-CEFA-4DD3-BFF9-09EFED09EDE9}">
      <dsp:nvSpPr>
        <dsp:cNvPr id="0" name=""/>
        <dsp:cNvSpPr/>
      </dsp:nvSpPr>
      <dsp:spPr>
        <a:xfrm rot="15784615">
          <a:off x="1780706" y="3268039"/>
          <a:ext cx="2982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781207" y="3325989"/>
        <a:ext cx="2087" cy="172517"/>
      </dsp:txXfrm>
    </dsp:sp>
    <dsp:sp modelId="{0C8BB57B-488D-4A74-A232-BC08C1D80EE2}">
      <dsp:nvSpPr>
        <dsp:cNvPr id="0" name=""/>
        <dsp:cNvSpPr/>
      </dsp:nvSpPr>
      <dsp:spPr>
        <a:xfrm>
          <a:off x="854023" y="2142919"/>
          <a:ext cx="1702243" cy="1268588"/>
        </a:xfrm>
        <a:prstGeom prst="ellipse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Ашик-Кериб</a:t>
          </a:r>
          <a:endParaRPr lang="ru-RU" sz="1400" kern="1200" dirty="0"/>
        </a:p>
      </dsp:txBody>
      <dsp:txXfrm>
        <a:off x="1103311" y="2328699"/>
        <a:ext cx="1203667" cy="897028"/>
      </dsp:txXfrm>
    </dsp:sp>
    <dsp:sp modelId="{36DC5B73-E100-4426-ACFF-3F5D576ED0BA}">
      <dsp:nvSpPr>
        <dsp:cNvPr id="0" name=""/>
        <dsp:cNvSpPr/>
      </dsp:nvSpPr>
      <dsp:spPr>
        <a:xfrm rot="6677154">
          <a:off x="1902955" y="2064792"/>
          <a:ext cx="47476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1912662" y="2115662"/>
        <a:ext cx="33233" cy="172517"/>
      </dsp:txXfrm>
    </dsp:sp>
    <dsp:sp modelId="{4BE57353-FDDA-447B-84A9-0ABCEA7E4ECF}">
      <dsp:nvSpPr>
        <dsp:cNvPr id="0" name=""/>
        <dsp:cNvSpPr/>
      </dsp:nvSpPr>
      <dsp:spPr>
        <a:xfrm>
          <a:off x="1296145" y="1008110"/>
          <a:ext cx="1702243" cy="1268588"/>
        </a:xfrm>
        <a:prstGeom prst="ellipse">
          <a:avLst/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Ресурсы</a:t>
          </a:r>
          <a:endParaRPr lang="ru-RU" sz="1400" kern="1200" dirty="0"/>
        </a:p>
      </dsp:txBody>
      <dsp:txXfrm>
        <a:off x="1545433" y="1193890"/>
        <a:ext cx="1203667" cy="897028"/>
      </dsp:txXfrm>
    </dsp:sp>
    <dsp:sp modelId="{2094F585-1816-425C-90C1-188B96844DBA}">
      <dsp:nvSpPr>
        <dsp:cNvPr id="0" name=""/>
        <dsp:cNvSpPr/>
      </dsp:nvSpPr>
      <dsp:spPr>
        <a:xfrm rot="8209685">
          <a:off x="2599655" y="1043289"/>
          <a:ext cx="65974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06054"/>
            <a:satOff val="36493"/>
            <a:lumOff val="79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2616768" y="1094024"/>
        <a:ext cx="46182" cy="172517"/>
      </dsp:txXfrm>
    </dsp:sp>
    <dsp:sp modelId="{C552340B-8182-426B-BA7F-8AF08E268703}">
      <dsp:nvSpPr>
        <dsp:cNvPr id="0" name=""/>
        <dsp:cNvSpPr/>
      </dsp:nvSpPr>
      <dsp:spPr>
        <a:xfrm>
          <a:off x="2264174" y="99963"/>
          <a:ext cx="1702243" cy="126858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Семья</a:t>
          </a:r>
          <a:endParaRPr lang="ru-RU" sz="1400" kern="1200" dirty="0"/>
        </a:p>
      </dsp:txBody>
      <dsp:txXfrm>
        <a:off x="2513462" y="285743"/>
        <a:ext cx="1203667" cy="897028"/>
      </dsp:txXfrm>
    </dsp:sp>
    <dsp:sp modelId="{FBCD6111-4F46-4FB0-9ABA-1DD66FE7090B}">
      <dsp:nvSpPr>
        <dsp:cNvPr id="0" name=""/>
        <dsp:cNvSpPr/>
      </dsp:nvSpPr>
      <dsp:spPr>
        <a:xfrm rot="9969231">
          <a:off x="3639176" y="436143"/>
          <a:ext cx="204674" cy="2875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699686" y="486302"/>
        <a:ext cx="143272" cy="172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BA914-71A7-4829-BF05-3C3503751357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329C2-1E54-4310-B22A-D8B63509FC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5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329C2-1E54-4310-B22A-D8B63509FC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3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mmons.wikimedia.org/wiki/File:Mikhail_lermontov.jpg?uselang=ru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ru.wikipedia.org/wiki/%D0%A2%D1%8B%D1%81%D1%8F%D1%87%D0%B5%D0%BB%D0%B5%D1%82%D0%B8%D0%B5_%D0%A0%D0%BE%D1%81%D1%81%D0%B8%D0%B8_(%D0%BF%D0%B0%D0%BC%D1%8F%D1%82%D0%BD%D0%B8%D0%BA)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k-detstvo.narod.ru/lermontov.html-%20&#1088;&#1077;&#1073;&#1091;&#1089;&#1099;%20&#1040;&#1074;&#1090;&#1086;&#1088;%20&#1043;&#1072;&#1083;&#1091;&#1096;&#1082;&#1086;%20&#1053;.&#1042;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sdoms.ru/avt/b126.html" TargetMode="External"/><Relationship Id="rId4" Type="http://schemas.openxmlformats.org/officeDocument/2006/relationships/hyperlink" Target="https://ru.wikipedia.org/wiki/%CB%E5%F0%EC%EE%ED%F2%EE%E2,_%CC%E8%F5%E0%E8%EB_%DE%F0%FC%E5%E2%E8%F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ru.wikipedia.org/wiki/%D0%91%D0%B0%D1%80%D0%B0%D0%BD%D1%82,_%D0%9F%D1%80%D0%BE%D1%81%D0%BF%D0%B5%D1%80_%D0%B4%D0%B5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5544" y="4437112"/>
            <a:ext cx="3763962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Павлова Людмила Александровна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1605" y="1848247"/>
            <a:ext cx="3131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Лермонтов Михаил Юрьевич</a:t>
            </a:r>
            <a:endParaRPr lang="ru-RU" sz="2400" dirty="0"/>
          </a:p>
          <a:p>
            <a:pPr algn="ctr"/>
            <a:r>
              <a:rPr lang="ru-RU" sz="2400" b="1" dirty="0"/>
              <a:t>(15 октября 1814 г. -  27 июля 1841 г</a:t>
            </a:r>
            <a:r>
              <a:rPr lang="ru-RU" sz="2400" b="1" dirty="0" smtClean="0"/>
              <a:t>.)</a:t>
            </a:r>
            <a:endParaRPr lang="ru-RU" sz="2400" dirty="0">
              <a:effectLst/>
            </a:endParaRPr>
          </a:p>
        </p:txBody>
      </p:sp>
      <p:pic>
        <p:nvPicPr>
          <p:cNvPr id="6" name="Рисунок 5" descr="Mikhail lermontov.jpg">
            <a:hlinkClick r:id="rId2"/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084905"/>
            <a:ext cx="2664296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03114" y="6212777"/>
            <a:ext cx="1008112" cy="61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2553" y="78828"/>
            <a:ext cx="5760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Лермонтов-художник</a:t>
            </a:r>
            <a:endParaRPr lang="ru-RU" sz="2400" b="1" dirty="0"/>
          </a:p>
        </p:txBody>
      </p:sp>
      <p:pic>
        <p:nvPicPr>
          <p:cNvPr id="26626" name="Picture 2" descr="File:Lerm Dagesta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4750" y="3295693"/>
            <a:ext cx="3812391" cy="28958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10136" y="3392715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Перестрелка в горах Дагестана </a:t>
            </a:r>
            <a:r>
              <a:rPr lang="ru-RU" sz="1600" b="1" dirty="0" smtClean="0"/>
              <a:t>1840-1841</a:t>
            </a:r>
            <a:endParaRPr lang="ru-RU" sz="1600" b="1" dirty="0"/>
          </a:p>
        </p:txBody>
      </p:sp>
      <p:pic>
        <p:nvPicPr>
          <p:cNvPr id="26628" name="Picture 4" descr="File:Lermontov Vospominanie o Kavkaze Oil 18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30209"/>
            <a:ext cx="3141878" cy="235628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747393"/>
            <a:ext cx="2762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Воспоминания о Кавказе</a:t>
            </a:r>
          </a:p>
        </p:txBody>
      </p:sp>
      <p:pic>
        <p:nvPicPr>
          <p:cNvPr id="26632" name="Picture 8" descr="File:Paintings by Mikhail Lermontov, 1828-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13" y="630209"/>
            <a:ext cx="3719049" cy="22088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7913" y="655060"/>
            <a:ext cx="3815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dirty="0"/>
              <a:t>Морской вид с парусной лодкой, фрагмент, акварель. 1828—1831.</a:t>
            </a:r>
          </a:p>
          <a:p>
            <a:r>
              <a:rPr lang="ru-RU" dirty="0"/>
              <a:t> 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90372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82817"/>
            <a:ext cx="29908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857375"/>
            <a:ext cx="25527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3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9905" y="3294430"/>
            <a:ext cx="2990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4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221" y="3318079"/>
            <a:ext cx="13144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5" name="Picture 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476517"/>
            <a:ext cx="19907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6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08" y="4653136"/>
            <a:ext cx="19716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Прямоугольник 62"/>
          <p:cNvSpPr/>
          <p:nvPr/>
        </p:nvSpPr>
        <p:spPr>
          <a:xfrm>
            <a:off x="2018759" y="309660"/>
            <a:ext cx="5760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Ребусы</a:t>
            </a:r>
            <a:endParaRPr lang="ru-RU" sz="2400" b="1" dirty="0"/>
          </a:p>
        </p:txBody>
      </p:sp>
      <p:sp>
        <p:nvSpPr>
          <p:cNvPr id="64" name="Прямоугольник 63">
            <a:hlinkClick r:id="rId8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4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9932"/>
            <a:ext cx="5744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Память </a:t>
            </a:r>
            <a:r>
              <a:rPr lang="ru-RU" sz="2000" b="1" dirty="0"/>
              <a:t>о Лермонтове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00042"/>
            <a:ext cx="810213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/>
              <a:t>В 1862 году в Великом Новгороде на памятнике «1000-летие России</a:t>
            </a:r>
            <a:r>
              <a:rPr lang="ru-RU" sz="1600" dirty="0">
                <a:hlinkClick r:id="rId2" tooltip="Тысячелетие России (памятник)"/>
              </a:rPr>
              <a:t>»</a:t>
            </a:r>
            <a:r>
              <a:rPr lang="ru-RU" sz="1600" dirty="0"/>
              <a:t> среди 129 фигур самых выдающихся личностей в российской истории запечатлён М. Ю. Лермонтов.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В 1892 </a:t>
            </a:r>
            <a:r>
              <a:rPr lang="ru-RU" sz="1600" dirty="0" smtClean="0"/>
              <a:t>году в </a:t>
            </a:r>
            <a:r>
              <a:rPr lang="ru-RU" sz="1600" dirty="0"/>
              <a:t>связи с 50-летием со дня смерти Лермонтова в городе Пензе в сквере имени М. Ю. Лермонтова был установлен бронзовый бюст поэта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В</a:t>
            </a:r>
            <a:r>
              <a:rPr lang="ru-RU" sz="1600" dirty="0"/>
              <a:t> 1889 году по всероссийской подписке по проекту скульптора </a:t>
            </a:r>
            <a:r>
              <a:rPr lang="ru-RU" sz="1600" dirty="0" err="1"/>
              <a:t>Опекушина</a:t>
            </a:r>
            <a:r>
              <a:rPr lang="ru-RU" sz="1600" dirty="0"/>
              <a:t> поэту воздвигнут памятник в Пятигорске.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В XX веке открыты государственные музеи-заповедники М. Ю. Лермонтова в Пензенской области и в Пятигорске.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Город Лермонтов в Ставропольском крае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Сёла Лермонтово в Краснодарском крае, Пензенской области и в Армении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Имя Лермонтова носят сотни улиц в населённых пунктах России, СНГ и других стран мира, например, Лермонтовские улица, площадь и проспект в Москве, проспект в Санкт-Петербурге, улицы в Пензе, Спасске-Дальнем, Баку, Риге, Угличе, Петрозаводске, Праге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Государственный русский драматический театр имени Лермонтова в Грозном и памятник поэту около театра.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Государственный академический русский театр драмы имени Лермонтова в Алма-Ате.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Памятник перед зданием Николаевского кавалерийского училища 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Малая </a:t>
            </a:r>
            <a:r>
              <a:rPr lang="ru-RU" sz="1600" dirty="0"/>
              <a:t>планета (2222) Лермонтов.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Кратер на Меркурии.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Мыс Лермонтова в Крыму.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115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7482" y="38377"/>
            <a:ext cx="3392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Памятники</a:t>
            </a:r>
          </a:p>
        </p:txBody>
      </p:sp>
      <p:pic>
        <p:nvPicPr>
          <p:cNvPr id="27650" name="Picture 2" descr="http://upload.wikimedia.org/wikipedia/ru/thumb/a/ad/Lerm_v_Tarhanah.jpg/153px-Lerm_v_Tarhan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620688"/>
            <a:ext cx="2097333" cy="2301976"/>
          </a:xfrm>
          <a:prstGeom prst="rect">
            <a:avLst/>
          </a:prstGeom>
          <a:noFill/>
        </p:spPr>
      </p:pic>
      <p:pic>
        <p:nvPicPr>
          <p:cNvPr id="27652" name="Picture 4" descr="http://upload.wikimedia.org/wikipedia/commons/thumb/f/fd/Lermontov%27s_monument_in_Pyatigorsk.jpg/136px-Lermontov%27s_monument_in_Pyatigor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1494" y="528161"/>
            <a:ext cx="2304256" cy="2719018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thumb/b/b9/Michael_Lermontov_2-muzeon.jpg/150px-Michael_Lermontov_2-muze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2601" y="585163"/>
            <a:ext cx="2235626" cy="2662016"/>
          </a:xfrm>
          <a:prstGeom prst="rect">
            <a:avLst/>
          </a:prstGeom>
          <a:noFill/>
        </p:spPr>
      </p:pic>
      <p:pic>
        <p:nvPicPr>
          <p:cNvPr id="27656" name="Picture 8" descr="http://upload.wikimedia.org/wikipedia/commons/thumb/2/29/%D0%9F%D0%B0%D0%BC%D1%8F%D1%82%D0%BD%D0%B8%D0%BA_%D0%9B%D0%B5%D1%80%D0%BC%D0%BE%D0%BD%D1%82%D0%BE%D0%B2%D1%83_%D0%B2_%D0%90%D0%BB%D0%B5%D0%BA%D1%81%D0%B0%D0%BD%D0%B4%D1%80%D0%BE%D0%B2%D1%81%D0%BA%D0%BE%D0%BC_%D1%81%D0%B0%D0%B4%D1%83.jpg/150px-%D0%9F%D0%B0%D0%BC%D1%8F%D1%82%D0%BD%D0%B8%D0%BA_%D0%9B%D0%B5%D1%80%D0%BC%D0%BE%D0%BD%D1%82%D0%BE%D0%B2%D1%83_%D0%B2_%D0%90%D0%BB%D0%B5%D0%BA%D1%81%D0%B0%D0%BD%D0%B4%D1%80%D0%BE%D0%B2%D1%81%D0%BA%D0%BE%D0%BC_%D1%81%D0%B0%D0%B4%D1%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7704" y="3903417"/>
            <a:ext cx="1818004" cy="1951035"/>
          </a:xfrm>
          <a:prstGeom prst="rect">
            <a:avLst/>
          </a:prstGeom>
          <a:noFill/>
        </p:spPr>
      </p:pic>
      <p:pic>
        <p:nvPicPr>
          <p:cNvPr id="27658" name="Picture 10" descr="http://upload.wikimedia.org/wikipedia/commons/thumb/e/e1/Lermontov_Monument_in_Kislovodsk.JPG/150px-Lermontov_Monument_in_Kislovods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7239" y="3714751"/>
            <a:ext cx="2018057" cy="2328369"/>
          </a:xfrm>
          <a:prstGeom prst="rect">
            <a:avLst/>
          </a:prstGeom>
          <a:noFill/>
        </p:spPr>
      </p:pic>
      <p:pic>
        <p:nvPicPr>
          <p:cNvPr id="27660" name="Picture 12" descr="http://upload.wikimedia.org/wikipedia/commons/thumb/7/72/%D0%9B%D0%B5%D1%80%D0%BC%D0%BE%D0%BD%D1%82%D0%BE%D0%B2%D1%83_%D0%B2_%D0%A2%D0%B0%D0%BC%D0%B0%D0%BD%D0%B8.JPG/150px-%D0%9B%D0%B5%D1%80%D0%BC%D0%BE%D0%BD%D1%82%D0%BE%D0%B2%D1%83_%D0%B2_%D0%A2%D0%B0%D0%BC%D0%B0%D0%BD%D0%B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12601" y="3714752"/>
            <a:ext cx="1999879" cy="2328369"/>
          </a:xfrm>
          <a:prstGeom prst="rect">
            <a:avLst/>
          </a:prstGeom>
          <a:noFill/>
        </p:spPr>
      </p:pic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513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4345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Странствуя по Кавказу и Закавказью, Михаил Юрьевич Лермонтов проявлял особый интерес к народному </a:t>
            </a:r>
            <a:r>
              <a:rPr lang="ru-RU" dirty="0" smtClean="0"/>
              <a:t>творчеству</a:t>
            </a:r>
            <a:r>
              <a:rPr lang="ru-RU" baseline="30000" dirty="0" smtClean="0"/>
              <a:t>.</a:t>
            </a:r>
            <a:r>
              <a:rPr lang="ru-RU" dirty="0" smtClean="0"/>
              <a:t> В </a:t>
            </a:r>
            <a:r>
              <a:rPr lang="ru-RU" dirty="0"/>
              <a:t>1837 году он написал сказку «</a:t>
            </a:r>
            <a:r>
              <a:rPr lang="ru-RU" dirty="0" err="1"/>
              <a:t>Ашик-Кериб</a:t>
            </a:r>
            <a:r>
              <a:rPr lang="ru-RU" dirty="0"/>
              <a:t>». После смерти Лермонтова эта сказка про странствующего певца была обнаружена среди его бумаг, оставшихся в Петербурге. В 1846 году она появилась в литературном альманахе В. А. Соллогуба «Вчера и сегодня», под заглавием: </a:t>
            </a:r>
            <a:r>
              <a:rPr lang="ru-RU" i="1" dirty="0"/>
              <a:t>«</a:t>
            </a:r>
            <a:r>
              <a:rPr lang="ru-RU" i="1" dirty="0" err="1"/>
              <a:t>Ашик-Кериб</a:t>
            </a:r>
            <a:r>
              <a:rPr lang="ru-RU" i="1" dirty="0"/>
              <a:t>. Турецкая сказка»</a:t>
            </a:r>
            <a:r>
              <a:rPr lang="ru-RU" dirty="0"/>
              <a:t>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150239"/>
            <a:ext cx="3031013" cy="23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856" y="3150239"/>
            <a:ext cx="3076600" cy="239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6948264" y="6021287"/>
            <a:ext cx="1728192" cy="65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8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>Высказывания</a:t>
            </a:r>
            <a:r>
              <a:rPr lang="ru-RU" b="1" dirty="0"/>
              <a:t> </a:t>
            </a:r>
            <a:r>
              <a:rPr lang="ru-RU" sz="2700" b="1" dirty="0">
                <a:latin typeface="+mn-lt"/>
              </a:rPr>
              <a:t>цитаты и афоризмы </a:t>
            </a:r>
            <a:r>
              <a:rPr lang="ru-RU" sz="2700" b="1" dirty="0" err="1">
                <a:latin typeface="+mn-lt"/>
              </a:rPr>
              <a:t>Лермонтовa</a:t>
            </a: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r>
              <a:rPr lang="ru-RU" sz="2700" b="1" dirty="0">
                <a:latin typeface="+mn-lt"/>
              </a:rPr>
              <a:t/>
            </a:r>
            <a:br>
              <a:rPr lang="ru-RU" sz="2700" b="1" dirty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• Все это было бы смешно,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Когда </a:t>
            </a:r>
            <a:r>
              <a:rPr lang="ru-RU" sz="6000" dirty="0">
                <a:solidFill>
                  <a:schemeClr val="tx2"/>
                </a:solidFill>
              </a:rPr>
              <a:t>бы не было так грустно.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 • </a:t>
            </a:r>
            <a:r>
              <a:rPr lang="ru-RU" sz="6000" dirty="0">
                <a:solidFill>
                  <a:srgbClr val="92D050"/>
                </a:solidFill>
              </a:rPr>
              <a:t>Удаляясь от условий общества и приближаясь к природе, мы невольно становимся детьми: все приобретенное отпадает от души, и она делается вновь такою, какою была некогда и, верно, будет когда-нибудь опять.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 • </a:t>
            </a:r>
            <a:r>
              <a:rPr lang="ru-RU" sz="6000" dirty="0">
                <a:solidFill>
                  <a:srgbClr val="FF0000"/>
                </a:solidFill>
              </a:rPr>
              <a:t>Радости забываются, а печали — никогда.</a:t>
            </a:r>
          </a:p>
          <a:p>
            <a:pPr marL="0" indent="0" algn="ctr">
              <a:buNone/>
            </a:pPr>
            <a:r>
              <a:rPr lang="ru-RU" sz="6000" dirty="0" smtClean="0"/>
              <a:t>• </a:t>
            </a:r>
            <a:r>
              <a:rPr lang="ru-RU" sz="6000" dirty="0"/>
              <a:t>Зло порождает зло.,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 • </a:t>
            </a:r>
            <a:r>
              <a:rPr lang="ru-RU" sz="6000" dirty="0">
                <a:solidFill>
                  <a:schemeClr val="accent4">
                    <a:lumMod val="75000"/>
                  </a:schemeClr>
                </a:solidFill>
              </a:rPr>
              <a:t>Из двух друзей один всегда раб другого, хотя часто ни один из них в этом себе не признается.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 </a:t>
            </a:r>
            <a:r>
              <a:rPr lang="ru-RU" sz="6000" dirty="0">
                <a:solidFill>
                  <a:srgbClr val="FFC000"/>
                </a:solidFill>
              </a:rPr>
              <a:t>• Легко народом править, если он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FFC000"/>
                </a:solidFill>
              </a:rPr>
              <a:t> Одною общей страстью увлечен.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tx2"/>
                </a:solidFill>
              </a:rPr>
              <a:t> • </a:t>
            </a:r>
            <a:r>
              <a:rPr lang="ru-RU" sz="6000" dirty="0">
                <a:solidFill>
                  <a:schemeClr val="accent2"/>
                </a:solidFill>
              </a:rPr>
              <a:t>Поверь мне — счастье только там,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chemeClr val="accent2"/>
                </a:solidFill>
              </a:rPr>
              <a:t> Где любят нас, где верят нам.</a:t>
            </a:r>
          </a:p>
          <a:p>
            <a:pPr algn="ctr"/>
            <a:r>
              <a:rPr lang="ru-RU" sz="6000" dirty="0">
                <a:solidFill>
                  <a:schemeClr val="tx2"/>
                </a:solidFill>
              </a:rPr>
              <a:t> •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</a:rPr>
              <a:t>В природе противоположные причины часто производят одинаковые действия: лошадь равно надает на ноги от застоя и от излишней езды.</a:t>
            </a:r>
          </a:p>
          <a:p>
            <a:pPr marL="0" indent="0" algn="ctr">
              <a:buNone/>
            </a:pPr>
            <a:r>
              <a:rPr lang="ru-RU" sz="6000" dirty="0">
                <a:solidFill>
                  <a:srgbClr val="FFFF00"/>
                </a:solidFill>
              </a:rPr>
              <a:t> • Порой обманчива бывает седина:</a:t>
            </a:r>
          </a:p>
          <a:p>
            <a:r>
              <a:rPr lang="ru-RU" sz="6000" dirty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8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Викторина </a:t>
            </a:r>
            <a:endParaRPr lang="ru-RU" sz="24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Где в первые встретились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Магуль-Мегери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Ашик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Кериб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В саду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  <a:hlinkClick r:id="rId2" action="ppaction://hlinksldjump"/>
              </a:rPr>
              <a:t>На свадьбе</a:t>
            </a:r>
            <a:endParaRPr lang="ru-RU" u="sng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В доме </a:t>
            </a:r>
            <a:r>
              <a:rPr lang="ru-RU" u="sng" dirty="0" err="1" smtClean="0">
                <a:solidFill>
                  <a:srgbClr val="FFC000"/>
                </a:solidFill>
              </a:rPr>
              <a:t>Аяк</a:t>
            </a:r>
            <a:r>
              <a:rPr lang="ru-RU" u="sng" dirty="0" smtClean="0">
                <a:solidFill>
                  <a:srgbClr val="FFC000"/>
                </a:solidFill>
              </a:rPr>
              <a:t>-Аги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В караван сарае</a:t>
            </a:r>
            <a:endParaRPr lang="ru-RU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</a:t>
            </a:r>
            <a:r>
              <a:rPr lang="ru-RU" dirty="0" smtClean="0">
                <a:solidFill>
                  <a:schemeClr val="accent1"/>
                </a:solidFill>
              </a:rPr>
              <a:t>. </a:t>
            </a:r>
            <a:r>
              <a:rPr lang="ru-RU" dirty="0" err="1" smtClean="0">
                <a:solidFill>
                  <a:schemeClr val="accent1"/>
                </a:solidFill>
              </a:rPr>
              <a:t>Магуль-Мегери</a:t>
            </a:r>
            <a:r>
              <a:rPr lang="ru-RU" dirty="0" smtClean="0">
                <a:solidFill>
                  <a:schemeClr val="accent1"/>
                </a:solidFill>
              </a:rPr>
              <a:t> обещала ждать__ лет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ru-RU" u="sng" dirty="0" smtClean="0">
                <a:hlinkClick r:id="rId2" action="ppaction://hlinksldjump"/>
              </a:rPr>
              <a:t>7</a:t>
            </a:r>
            <a:endParaRPr lang="ru-RU" u="sng" dirty="0" smtClean="0"/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10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3. </a:t>
            </a:r>
            <a:r>
              <a:rPr lang="ru-RU" dirty="0" smtClean="0">
                <a:solidFill>
                  <a:schemeClr val="tx2"/>
                </a:solidFill>
              </a:rPr>
              <a:t>Правда ли, что </a:t>
            </a:r>
            <a:r>
              <a:rPr lang="ru-RU" dirty="0" err="1" smtClean="0">
                <a:solidFill>
                  <a:schemeClr val="tx2"/>
                </a:solidFill>
              </a:rPr>
              <a:t>Куршуд</a:t>
            </a:r>
            <a:r>
              <a:rPr lang="ru-RU" dirty="0" smtClean="0">
                <a:solidFill>
                  <a:schemeClr val="tx2"/>
                </a:solidFill>
              </a:rPr>
              <a:t>-бек, чтобы избавиться от соперника, солгал, что тот погиб в бою?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Да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FF0000"/>
                </a:solidFill>
                <a:hlinkClick r:id="rId2" action="ppaction://hlinksldjump"/>
              </a:rPr>
              <a:t>Нет </a:t>
            </a:r>
            <a:endParaRPr lang="ru-RU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4. </a:t>
            </a:r>
            <a:r>
              <a:rPr lang="ru-RU" dirty="0" smtClean="0">
                <a:solidFill>
                  <a:schemeClr val="tx2"/>
                </a:solidFill>
              </a:rPr>
              <a:t>Чем расплачивался </a:t>
            </a:r>
            <a:r>
              <a:rPr lang="ru-RU" dirty="0" err="1" smtClean="0">
                <a:solidFill>
                  <a:schemeClr val="tx2"/>
                </a:solidFill>
              </a:rPr>
              <a:t>Ашик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Кериб</a:t>
            </a:r>
            <a:r>
              <a:rPr lang="ru-RU" dirty="0" smtClean="0">
                <a:solidFill>
                  <a:schemeClr val="tx2"/>
                </a:solidFill>
              </a:rPr>
              <a:t> за то, что его кормили, одевали и давали в ночлег?</a:t>
            </a:r>
          </a:p>
          <a:p>
            <a:pPr marL="0" indent="0" algn="ctr">
              <a:buNone/>
            </a:pPr>
            <a:r>
              <a:rPr lang="ru-RU" u="sng" dirty="0" smtClean="0"/>
              <a:t>Он выполнял разовую работу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Монетами, заработанными за пение и игру</a:t>
            </a:r>
          </a:p>
          <a:p>
            <a:pPr marL="0" indent="0" algn="ctr">
              <a:buNone/>
            </a:pPr>
            <a:r>
              <a:rPr lang="ru-RU" dirty="0" smtClean="0">
                <a:hlinkClick r:id="rId2" action="ppaction://hlinksldjump"/>
              </a:rPr>
              <a:t>Пел песни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0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72421300"/>
              </p:ext>
            </p:extLst>
          </p:nvPr>
        </p:nvGraphicFramePr>
        <p:xfrm>
          <a:off x="323528" y="560769"/>
          <a:ext cx="871296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51920" y="3388926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5.</a:t>
            </a:r>
            <a:r>
              <a:rPr lang="ru-RU" dirty="0" smtClean="0">
                <a:solidFill>
                  <a:schemeClr val="tx2"/>
                </a:solidFill>
              </a:rPr>
              <a:t>Правда ли, что </a:t>
            </a:r>
            <a:r>
              <a:rPr lang="ru-RU" dirty="0" err="1" smtClean="0">
                <a:solidFill>
                  <a:schemeClr val="tx2"/>
                </a:solidFill>
              </a:rPr>
              <a:t>Ашик-Кериб</a:t>
            </a:r>
            <a:r>
              <a:rPr lang="ru-RU" dirty="0" smtClean="0">
                <a:solidFill>
                  <a:schemeClr val="tx2"/>
                </a:solidFill>
              </a:rPr>
              <a:t> забыл </a:t>
            </a:r>
            <a:r>
              <a:rPr lang="ru-RU" dirty="0" err="1" smtClean="0">
                <a:solidFill>
                  <a:schemeClr val="tx2"/>
                </a:solidFill>
              </a:rPr>
              <a:t>Магуль-Мегери</a:t>
            </a:r>
            <a:r>
              <a:rPr lang="ru-RU" dirty="0" smtClean="0">
                <a:solidFill>
                  <a:schemeClr val="tx2"/>
                </a:solidFill>
              </a:rPr>
              <a:t>, когда разбогател?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Да 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  <a:hlinkClick r:id="rId2" action="ppaction://hlinksldjump"/>
              </a:rPr>
              <a:t>Об этом ничего не известно</a:t>
            </a:r>
            <a:endParaRPr lang="ru-RU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5. Как встретила сына мать </a:t>
            </a:r>
            <a:r>
              <a:rPr lang="ru-RU" dirty="0" err="1" smtClean="0">
                <a:solidFill>
                  <a:schemeClr val="tx2"/>
                </a:solidFill>
              </a:rPr>
              <a:t>Ашика-Кериба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Она бросилась ему на шею от радости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  <a:hlinkClick r:id="rId2" action="ppaction://hlinksldjump"/>
              </a:rPr>
              <a:t>Она не узнала его</a:t>
            </a:r>
            <a:endParaRPr lang="ru-RU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00B050"/>
                </a:solidFill>
              </a:rPr>
              <a:t>Она не впустила его в дом</a:t>
            </a:r>
            <a:endParaRPr lang="ru-RU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6. Правда ли, что </a:t>
            </a:r>
            <a:r>
              <a:rPr lang="ru-RU" dirty="0" err="1" smtClean="0">
                <a:solidFill>
                  <a:schemeClr val="tx2"/>
                </a:solidFill>
              </a:rPr>
              <a:t>Магуль</a:t>
            </a:r>
            <a:r>
              <a:rPr lang="ru-RU" dirty="0" smtClean="0">
                <a:solidFill>
                  <a:schemeClr val="tx2"/>
                </a:solidFill>
              </a:rPr>
              <a:t> –</a:t>
            </a:r>
            <a:r>
              <a:rPr lang="ru-RU" dirty="0" err="1" smtClean="0">
                <a:solidFill>
                  <a:schemeClr val="tx2"/>
                </a:solidFill>
              </a:rPr>
              <a:t>Мегери</a:t>
            </a:r>
            <a:r>
              <a:rPr lang="ru-RU" dirty="0" smtClean="0">
                <a:solidFill>
                  <a:schemeClr val="tx2"/>
                </a:solidFill>
              </a:rPr>
              <a:t> сразу же узнала </a:t>
            </a:r>
            <a:r>
              <a:rPr lang="ru-RU" dirty="0" err="1" smtClean="0">
                <a:solidFill>
                  <a:schemeClr val="tx2"/>
                </a:solidFill>
              </a:rPr>
              <a:t>Ашик-Кериба</a:t>
            </a:r>
            <a:r>
              <a:rPr lang="ru-RU" dirty="0" smtClean="0">
                <a:solidFill>
                  <a:schemeClr val="tx2"/>
                </a:solidFill>
              </a:rPr>
              <a:t> по его голосу.</a:t>
            </a: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  <a:hlinkClick r:id="rId2" action="ppaction://hlinksldjump"/>
              </a:rPr>
              <a:t>Да </a:t>
            </a:r>
            <a:endParaRPr lang="ru-RU" u="sng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chemeClr val="tx2"/>
                </a:solidFill>
              </a:rPr>
              <a:t>Нет </a:t>
            </a:r>
            <a:endParaRPr lang="ru-RU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9" y="1340768"/>
            <a:ext cx="6624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dirty="0" smtClean="0">
                <a:cs typeface="Arial" pitchFamily="34" charset="0"/>
              </a:rPr>
              <a:t>Сайт</a:t>
            </a:r>
            <a:r>
              <a:rPr lang="ru-RU" dirty="0">
                <a:cs typeface="Arial" pitchFamily="34" charset="0"/>
              </a:rPr>
              <a:t>: </a:t>
            </a:r>
            <a:r>
              <a:rPr lang="en-US" dirty="0">
                <a:cs typeface="Arial" pitchFamily="34" charset="0"/>
                <a:hlinkClick r:id="rId2"/>
              </a:rPr>
              <a:t>http://elenaranko.ucoz.ru/</a:t>
            </a:r>
            <a:r>
              <a:rPr lang="ru-RU" dirty="0">
                <a:cs typeface="Arial" pitchFamily="34" charset="0"/>
              </a:rPr>
              <a:t>  </a:t>
            </a:r>
            <a:r>
              <a:rPr lang="ru-RU" dirty="0" smtClean="0">
                <a:cs typeface="Arial" pitchFamily="34" charset="0"/>
              </a:rPr>
              <a:t>- фон </a:t>
            </a:r>
            <a:r>
              <a:rPr lang="ru-RU" dirty="0" err="1" smtClean="0">
                <a:cs typeface="Arial" pitchFamily="34" charset="0"/>
              </a:rPr>
              <a:t>Ранько</a:t>
            </a:r>
            <a:r>
              <a:rPr lang="ru-RU" dirty="0" smtClean="0">
                <a:cs typeface="Arial" pitchFamily="34" charset="0"/>
              </a:rPr>
              <a:t> </a:t>
            </a:r>
            <a:r>
              <a:rPr lang="ru-RU" dirty="0">
                <a:cs typeface="Arial" pitchFamily="34" charset="0"/>
              </a:rPr>
              <a:t>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cs typeface="Arial" pitchFamily="34" charset="0"/>
              </a:rPr>
              <a:t>учитель начальных классов  </a:t>
            </a:r>
          </a:p>
          <a:p>
            <a:pPr algn="ctr"/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bk-detstvo.narod.ru/lermontov.html</a:t>
            </a:r>
            <a:r>
              <a:rPr lang="ru-RU" dirty="0" smtClean="0">
                <a:hlinkClick r:id="rId3"/>
              </a:rPr>
              <a:t>-</a:t>
            </a:r>
            <a:r>
              <a:rPr lang="ru-RU" dirty="0">
                <a:hlinkClick r:id="rId3"/>
              </a:rPr>
              <a:t> </a:t>
            </a:r>
            <a:r>
              <a:rPr lang="ru-RU" dirty="0" smtClean="0">
                <a:hlinkClick r:id="rId3"/>
              </a:rPr>
              <a:t>ребусы Автор </a:t>
            </a:r>
            <a:r>
              <a:rPr lang="ru-RU" dirty="0">
                <a:hlinkClick r:id="rId3"/>
              </a:rPr>
              <a:t>Галушко </a:t>
            </a:r>
            <a:r>
              <a:rPr lang="ru-RU" dirty="0" smtClean="0">
                <a:hlinkClick r:id="rId3"/>
              </a:rPr>
              <a:t>Н.В</a:t>
            </a:r>
            <a:endParaRPr lang="ru-RU" dirty="0" smtClean="0"/>
          </a:p>
          <a:p>
            <a:pPr algn="ctr"/>
            <a:r>
              <a:rPr lang="ru-RU" dirty="0" smtClean="0">
                <a:hlinkClick r:id="rId4"/>
              </a:rPr>
              <a:t>3.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://ru.wikipedia.org/wiki/%CB%E5%F0%EC%EE%ED%F2%EE%E2,_%CC%E8%F5%E0%E8%EB_%</a:t>
            </a:r>
            <a:r>
              <a:rPr lang="en-US" dirty="0" smtClean="0">
                <a:hlinkClick r:id="rId4"/>
              </a:rPr>
              <a:t>DE%F0%FC%E5%E2%E8%F7</a:t>
            </a:r>
            <a:endParaRPr lang="ru-RU" dirty="0" smtClean="0"/>
          </a:p>
          <a:p>
            <a:pPr algn="ctr"/>
            <a:r>
              <a:rPr lang="ru-RU" dirty="0" smtClean="0">
                <a:hlinkClick r:id="rId5"/>
              </a:rPr>
              <a:t>4.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www.wisdoms.ru/avt/b126.html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69210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Ресурсы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202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07" y="47667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Род  Лермонтовых происходил из Шотландии и восходил к полумифическому барду-пророку Томасу </a:t>
            </a:r>
            <a:r>
              <a:rPr lang="ru-RU" sz="2000" b="1" dirty="0" err="1" smtClean="0"/>
              <a:t>Лермонту</a:t>
            </a:r>
            <a:r>
              <a:rPr lang="ru-RU" sz="2000" b="1" dirty="0" smtClean="0"/>
              <a:t>.</a:t>
            </a:r>
            <a:r>
              <a:rPr lang="ru-RU" sz="2000" b="1" dirty="0"/>
              <a:t> Сохранились документы относительно прадеда Михаила Лермонтова по отцовской линии, Юрия Петровича Лермонтова, воспитанника шляхетского кадетского </a:t>
            </a:r>
            <a:r>
              <a:rPr lang="ru-RU" sz="2000" b="1" dirty="0" smtClean="0"/>
              <a:t>корпуса. Отец </a:t>
            </a:r>
            <a:r>
              <a:rPr lang="ru-RU" sz="2000" b="1" dirty="0"/>
              <a:t>поэта, Юрий Петрович Лермонтов (1787—1831) «был среднего роста, редкий красавец и прекрасно сложен; в общем, его можно назвать в полном смысле слова изящным мужчиной; он был добр, но ужасно вспыльчив». Перед женитьбой на Марии Михайловне Арсеньевой, матери поэта, Юрий Петрович вышел в отставку в чине пехотного капитана</a:t>
            </a:r>
            <a:r>
              <a:rPr lang="ru-RU" sz="2000" b="1" dirty="0" smtClean="0"/>
              <a:t>.. </a:t>
            </a:r>
            <a:r>
              <a:rPr lang="ru-RU" sz="2000" b="1" dirty="0"/>
              <a:t>Дед поэта по материнской линии, Михаил Васильевич Арсеньев (1768—1810), отставной гвардии поручик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/>
              <a:t>Михаил Васильевич Арсеньев «был среднего роста, красавец, статный собой, крепкого телосложения; он происходил из хорошей старинной дворянской </a:t>
            </a:r>
            <a:r>
              <a:rPr lang="ru-RU" sz="2000" b="1" dirty="0" smtClean="0"/>
              <a:t>фамилии»</a:t>
            </a:r>
          </a:p>
          <a:p>
            <a:pPr algn="ctr"/>
            <a:r>
              <a:rPr lang="ru-RU" sz="2000" b="1" dirty="0" smtClean="0"/>
              <a:t>        Елизавета Алексеевна, бабушка поэта, была «не особенно красива,    высокого роста, сурова и до некоторой степени неуклюжа». Обладала недюжинным умом, силой воли и деловой хваткой. Происходила из знаменитого рода Столыпиных. </a:t>
            </a:r>
            <a:endParaRPr lang="ru-RU" sz="2000" dirty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5" name="Picture 2" descr="http://upload.wikimedia.org/wikipedia/ru/d/d5/Lermontov_v4_p10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579"/>
            <a:ext cx="920965" cy="119102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8103114" y="6212777"/>
            <a:ext cx="1008112" cy="61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5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244334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386" name="Picture 2" descr="File:Арсеньева Е. А., бабушка М.Ю. Лермонт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74" y="1208467"/>
            <a:ext cx="2214134" cy="3089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81394" y="4296542"/>
            <a:ext cx="20705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Арсеньева Елизавета </a:t>
            </a:r>
            <a:r>
              <a:rPr lang="ru-RU" sz="2000" dirty="0" smtClean="0"/>
              <a:t>Алексеевна. (</a:t>
            </a:r>
            <a:r>
              <a:rPr lang="ru-RU" sz="2000" dirty="0"/>
              <a:t>1773-1845гг.), </a:t>
            </a:r>
            <a:r>
              <a:rPr lang="ru-RU" sz="2000" dirty="0" smtClean="0"/>
              <a:t>бабушка</a:t>
            </a:r>
            <a:endParaRPr lang="ru-RU" sz="2000" dirty="0"/>
          </a:p>
        </p:txBody>
      </p:sp>
      <p:pic>
        <p:nvPicPr>
          <p:cNvPr id="16388" name="Picture 4" descr="http://upload.wikimedia.org/wikipedia/commons/thumb/a/a8/%D0%9C.%D0%9C._%D0%9B%D0%B5%D1%80%D0%BC%D0%BE%D0%BD%D1%82%D0%BE%D0%B2%D0%B0%2C_%D0%BC%D0%B0%D1%82%D1%8C_%D0%9C.%D0%AE._%D0%9B%D0%B5%D1%80%D0%BC%D0%BE%D0%BD%D1%82%D0%BE%D0%B2%D0%B0.jpg/250px-%D0%9C.%D0%9C._%D0%9B%D0%B5%D1%80%D0%BC%D0%BE%D0%BD%D1%82%D0%BE%D0%B2%D0%B0%2C_%D0%BC%D0%B0%D1%82%D1%8C_%D0%9C.%D0%AE._%D0%9B%D0%B5%D1%80%D0%BC%D0%BE%D0%BD%D1%82%D0%BE%D0%B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142" y="1113322"/>
            <a:ext cx="2289672" cy="31832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33142" y="4356746"/>
            <a:ext cx="2289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М. М. Лермонтова (1795—1817 гг.), мать М. Ю. Лермонтова</a:t>
            </a:r>
          </a:p>
        </p:txBody>
      </p:sp>
      <p:pic>
        <p:nvPicPr>
          <p:cNvPr id="16390" name="Picture 6" descr="http://upload.wikimedia.org/wikipedia/commons/thumb/1/1f/%D0%AE.%D0%9F._%D0%9B%D0%B5%D1%80%D0%BC%D0%BE%D0%BD%D1%82%D0%BE%D0%B2%2C_%D0%BE%D1%82%D0%B5%D1%86_%D0%9C.%D0%AE._%D0%9B%D0%B5%D1%80%D0%BC%D0%BE%D0%BD%D1%82%D0%BE%D0%B2%D0%B0.jpg/250px-%D0%AE.%D0%9F._%D0%9B%D0%B5%D1%80%D0%BC%D0%BE%D0%BD%D1%82%D0%BE%D0%B2%2C_%D0%BE%D1%82%D0%B5%D1%86_%D0%9C.%D0%AE._%D0%9B%D0%B5%D1%80%D0%BC%D0%BE%D0%BD%D1%82%D0%BE%D0%B2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45501" y="1209372"/>
            <a:ext cx="2411012" cy="31482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51967" y="4664522"/>
            <a:ext cx="2268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Ю. П. Лермонтов (1787—1831 гг.), отец поэта</a:t>
            </a: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30297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1408" y="38377"/>
            <a:ext cx="4286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Воспитание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00042"/>
            <a:ext cx="54623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Бабушка поэта, Елизавета Алексеевна Арсеньева, страстно любила внука, который в детстве не отличался сильным здоровьем. Энергичная и настойчивая, она прилагала все усилия, чтобы дать ему всё, на что только может претендовать продолжатель рода Лермонтовых. О чувствах и интересах отца она не заботилась. Лермонтов в юношеских произведениях весьма полно и точно воспроизводил события и действующих лиц своей личной жизни.</a:t>
            </a:r>
          </a:p>
        </p:txBody>
      </p:sp>
      <p:pic>
        <p:nvPicPr>
          <p:cNvPr id="17410" name="Picture 2" descr="http://upload.wikimedia.org/wikipedia/commons/thumb/4/41/%D0%9C._%D0%AE._%D0%9B%D0%B5%D1%80%D0%BC%D0%BE%D0%BD%D1%82%D0%BE%D0%B2_%D1%80%D0%B5%D0%B1%D0%B5%D0%BD%D0%BA%D0%BE%D0%BC._1817-1818_%D0%B3%D0%B3..jpg/250px-%D0%9C._%D0%AE._%D0%9B%D0%B5%D1%80%D0%BC%D0%BE%D0%BD%D1%82%D0%BE%D0%B2_%D1%80%D0%B5%D0%B1%D0%B5%D0%BD%D0%BA%D0%BE%D0%BC._1817-1818_%D0%B3%D0%B3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343" y="988330"/>
            <a:ext cx="2391073" cy="28692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3071810"/>
            <a:ext cx="3143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М. Ю. Лермонтов в возрасте 3-4 лет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929066"/>
            <a:ext cx="52149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Лермонтов-отец не в состоянии был воспитывать сына, как этого хотелось аристократической родне, — и Арсеньева, имея возможность тратить на внука «по четыре тысячи в год на обучение разным языкам», взяла его к себе с уговором воспитывать его до 16 лет и во всём советоваться с отцом. Последнее условие не выполнялось; даже свидания отца с сыном встречали непреодолимые препятствия со стороны Арсеньевой</a:t>
            </a:r>
            <a:r>
              <a:rPr lang="ru-RU" sz="2000" dirty="0"/>
              <a:t>.</a:t>
            </a:r>
          </a:p>
        </p:txBody>
      </p:sp>
      <p:pic>
        <p:nvPicPr>
          <p:cNvPr id="17412" name="Picture 4" descr="http://upload.wikimedia.org/wikipedia/commons/thumb/6/66/Mikhail_Lermontov%2C_1820-22.jpg/250px-Mikhail_Lermontov%2C_1820-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35" y="3518377"/>
            <a:ext cx="1951233" cy="24208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48936" y="4931575"/>
            <a:ext cx="1980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</a:rPr>
              <a:t>М. Ю. Лермонтов в возрасте 6-8 лет</a:t>
            </a: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2707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20688"/>
            <a:ext cx="631844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Следуя совету друга, Лермонтов 10 ноября 1832 г. поступает в школу гвардейских юнкеров и </a:t>
            </a:r>
            <a:r>
              <a:rPr lang="ru-RU" sz="2000" dirty="0" smtClean="0"/>
              <a:t>подпрапорщиков. Окончив </a:t>
            </a:r>
            <a:r>
              <a:rPr lang="ru-RU" sz="2000" dirty="0"/>
              <a:t>в ноябре 1834 г. школу в звании корнета, лейб-гвардии, Лермонтов был приписан к гусарскому полку, расположенному в Царском Селе.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568973"/>
            <a:ext cx="2751981" cy="22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0298" y="5007659"/>
            <a:ext cx="2817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Патент М. Ю. Лермонтову на чин лейб-гвардии корнета.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349499"/>
            <a:ext cx="23812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5469324"/>
            <a:ext cx="3150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М. Ю. Лермонтов в вицмундире лейб-гвардии Гусарского полка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99770" y="319353"/>
            <a:ext cx="1249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 гвардии</a:t>
            </a:r>
            <a:endParaRPr lang="ru-RU" b="1" dirty="0"/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96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/>
            </a:r>
            <a:br>
              <a:rPr lang="ru-RU" sz="2200" dirty="0" smtClean="0">
                <a:latin typeface="+mn-lt"/>
              </a:rPr>
            </a:b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 smtClean="0">
                <a:latin typeface="+mn-lt"/>
              </a:rPr>
              <a:t>Первое пребывание Лермонтова на Кавказе длилось всего несколько месяцев. Благодаря хлопотам бабушки он был сначала переведён с возвращённым чином корнета в лейб-гвардии Гродненский гусарский полк, расположенный в Новгородской губернии, а потом — в апреле 1838 года — переведён в Лейб-гвардии Гусарский Его Величества полк. С полком Лермонтов проехал также по территории  Азербайджана .Несмотря на кратковременность службы на Кавказе, Лермонтов успел сильно измениться в нравственном отношении. Впечатления от природы Кавказа, жизни горцев, кавказский фольклор легли в основу многих произведений Лермонтова.</a:t>
            </a:r>
            <a:br>
              <a:rPr lang="ru-RU" sz="22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Природа приковала всё его внимание; он готов «целую жизнь» сидеть и любоваться её красотой; общество будто утратило для него привлекательность. Инстинкт поэта-психолога влёк его, однако, в среду людей. Его здесь мало ценили, ещё меньше понимали, но горечь и злость закипали в нём, и на бумагу ложились новые пламенные речи, в воображении складывались бессмертные образы.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149" y="319353"/>
            <a:ext cx="98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Кавказ </a:t>
            </a:r>
            <a:endParaRPr lang="ru-RU" b="1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7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196752"/>
            <a:ext cx="79034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16 февраля 1840 года в доме графини Лаваль в разгар бала словно невзначай вспыхнула ссора Лермонтова с сыном французского посла </a:t>
            </a:r>
            <a:r>
              <a:rPr lang="ru-RU" sz="1600" dirty="0">
                <a:hlinkClick r:id="rId2" tooltip="Барант, Проспер де"/>
              </a:rPr>
              <a:t>де Баранта</a:t>
            </a:r>
            <a:r>
              <a:rPr lang="ru-RU" sz="1600" dirty="0"/>
              <a:t> — Эрнестом. Молодому французу сообщили эпиграмму Лермонтова, писанную ещё в юнкерской школе по адресу совершенно другого лица, и уверили, что поэт оскорбил в этом четверостишии именно его, да ещё будто бы дурно отзывался о нём в разговоре с одной дамой. На балу Барант подошел к Лермонтову и потребовал от него объяснений. Дуэль состоялась 18 февраля рано утром на Парголовской дороге, за Чёрной речкой, недалеко от того места, где Пушкин стрелялся с Дантесом. Дуэль окончилась бескровно: одна шпага переломилась, перешли на пистолеты, и Барант, хотя и целился, промахнулся, а Лермонтов уже после этого разрядил пистолет, выстрелив в сторону. Противники помирились и разъехались.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6771" y="319353"/>
            <a:ext cx="165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Первая дуэль 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192" y="4293096"/>
            <a:ext cx="2807937" cy="187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4721242"/>
            <a:ext cx="2298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Дуэль. Перо, чернила 1832—34.</a:t>
            </a:r>
          </a:p>
        </p:txBody>
      </p:sp>
      <p:sp>
        <p:nvSpPr>
          <p:cNvPr id="11" name="Прямоугольник 10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295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В 1841 году поэт отправился на </a:t>
            </a:r>
            <a:r>
              <a:rPr lang="ru-RU" sz="2000" dirty="0" err="1" smtClean="0"/>
              <a:t>Кавказ.В</a:t>
            </a:r>
            <a:r>
              <a:rPr lang="ru-RU" sz="2000" dirty="0" smtClean="0"/>
              <a:t> </a:t>
            </a:r>
            <a:r>
              <a:rPr lang="ru-RU" sz="2000" dirty="0"/>
              <a:t>Пятигорске Лермонтов вращался в кругу давних знакомых, молодежи, предававшейся светским развлечениям. Среди них был отставной майор Мартынов, с которым Лермонтов некогда учился в школе гвардейских юнкеров. Острый на язык поэт не раз язвительно высмеивал его позерство, напыщенность и драматизм манер. Размолвка между ними закончилась 27 июля (15 июля по ст. ст.) 1841 г. дуэлью, в которой находящийся в расцвете жизненных и творческих сил поэт, не придавший значения серьезности намерений своего </a:t>
            </a:r>
            <a:r>
              <a:rPr lang="ru-RU" sz="2000" dirty="0" smtClean="0"/>
              <a:t>противника</a:t>
            </a:r>
            <a:r>
              <a:rPr lang="ru-RU" sz="2000" dirty="0"/>
              <a:t>, был убит </a:t>
            </a:r>
            <a:r>
              <a:rPr lang="ru-RU" sz="2000" dirty="0" smtClean="0"/>
              <a:t>наповал.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5177" y="364014"/>
            <a:ext cx="162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Вторая дуэль </a:t>
            </a:r>
            <a:endParaRPr lang="ru-RU" b="1" dirty="0"/>
          </a:p>
        </p:txBody>
      </p:sp>
      <p:pic>
        <p:nvPicPr>
          <p:cNvPr id="5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166" y="4337567"/>
            <a:ext cx="2295735" cy="13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0032" y="5812192"/>
            <a:ext cx="3456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Домик М. Ю. Лермонтова в Пятигорске, где он прожил последние два месяца своей жизни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334" y="4365104"/>
            <a:ext cx="1852198" cy="138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87241" y="5938287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Место дуэли </a:t>
            </a:r>
            <a:endParaRPr lang="ru-RU" sz="1400" b="1" dirty="0"/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051720" y="6366474"/>
            <a:ext cx="1944216" cy="30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0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785</Words>
  <Application>Microsoft Office PowerPoint</Application>
  <PresentationFormat>Экран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Первое пребывание Лермонтова на Кавказе длилось всего несколько месяцев. Благодаря хлопотам бабушки он был сначала переведён с возвращённым чином корнета в лейб-гвардии Гродненский гусарский полк, расположенный в Новгородской губернии, а потом — в апреле 1838 года — переведён в Лейб-гвардии Гусарский Его Величества полк. С полком Лермонтов проехал также по территории  Азербайджана .Несмотря на кратковременность службы на Кавказе, Лермонтов успел сильно измениться в нравственном отношении. Впечатления от природы Кавказа, жизни горцев, кавказский фольклор легли в основу многих произведений Лермонтова. Природа приковала всё его внимание; он готов «целую жизнь» сидеть и любоваться её красотой; общество будто утратило для него привлекательность. Инстинкт поэта-психолога влёк его, однако, в среду людей. Его здесь мало ценили, ещё меньше понимали, но горечь и злость закипали в нём, и на бумагу ложились новые пламенные речи, в воображении складывались бессмертные образы.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Высказывания цитаты и афоризмы Лермонтовa  </vt:lpstr>
      <vt:lpstr>Викторина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Людмила</cp:lastModifiedBy>
  <cp:revision>22</cp:revision>
  <dcterms:created xsi:type="dcterms:W3CDTF">2013-08-17T08:34:50Z</dcterms:created>
  <dcterms:modified xsi:type="dcterms:W3CDTF">2014-10-18T16:16:21Z</dcterms:modified>
</cp:coreProperties>
</file>