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6B0079-94B2-4537-A840-88ABFC7ED69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4968DB-57C5-42B5-9F16-D31F8F05E6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368152"/>
          </a:xfrm>
        </p:spPr>
        <p:txBody>
          <a:bodyPr/>
          <a:lstStyle/>
          <a:p>
            <a:r>
              <a:rPr lang="ru-RU" sz="5400" dirty="0" smtClean="0"/>
              <a:t>ЗОЖ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3681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Здоровый образ жизни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77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842442" cy="47853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Тело должно получать с пищей все, что ему необходимо для жизни. Чтобы помочь телу надо регулярно кушать разнообразную пищу и пить воду</a:t>
            </a:r>
          </a:p>
          <a:p>
            <a:r>
              <a:rPr lang="ru-RU" dirty="0" smtClean="0"/>
              <a:t>Ученые</a:t>
            </a:r>
            <a:r>
              <a:rPr lang="en-US" dirty="0" smtClean="0"/>
              <a:t> </a:t>
            </a:r>
            <a:r>
              <a:rPr lang="ru-RU" dirty="0" smtClean="0"/>
              <a:t>выделяют 3 группы важных веществ, содержащихся в пище: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у</a:t>
            </a:r>
            <a:r>
              <a:rPr lang="ru-RU" dirty="0" smtClean="0"/>
              <a:t>глеводы;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б</a:t>
            </a:r>
            <a:r>
              <a:rPr lang="ru-RU" dirty="0" smtClean="0"/>
              <a:t>елки;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жиры.</a:t>
            </a:r>
          </a:p>
          <a:p>
            <a:pPr marL="0" indent="0">
              <a:buNone/>
            </a:pPr>
            <a:r>
              <a:rPr lang="ru-RU" dirty="0" smtClean="0"/>
              <a:t>Каждая группа оказывает особое воздействие на тело</a:t>
            </a:r>
          </a:p>
          <a:p>
            <a:r>
              <a:rPr lang="ru-RU" dirty="0" smtClean="0"/>
              <a:t>Витамины – это необходимые элементы, которые нужно употреблять в пищу каждый день, ведь наше тело их не вырабатывает!</a:t>
            </a:r>
          </a:p>
          <a:p>
            <a:pPr marL="457200" indent="-457200">
              <a:buFont typeface="+mj-lt"/>
              <a:buAutoNum type="alphaL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8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295232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Во время сна тело работает в ином ритме. Оно отдыхает, набирается сил. Сон позволяет мозгу развиваться, а телу расти.</a:t>
            </a:r>
          </a:p>
          <a:p>
            <a:pPr marL="0" indent="0">
              <a:buNone/>
            </a:pPr>
            <a:r>
              <a:rPr lang="ru-RU" dirty="0" smtClean="0"/>
              <a:t>Глаза слипаются, мы зеваем – пришло время спокойно лечь спать</a:t>
            </a:r>
          </a:p>
          <a:p>
            <a:pPr marL="0" indent="0">
              <a:buNone/>
            </a:pPr>
            <a:r>
              <a:rPr lang="ru-RU" dirty="0" smtClean="0"/>
              <a:t>5 – 8 летнему ребенку необходимо спать примерно 12 часов в сутки.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Сон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808753"/>
            <a:ext cx="4752528" cy="278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 . . . Сделать детей не атлетов, акробатов или людей спорта, а лишь здоровых, уравновешенных физически и нравственно людей.»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С.Я. </a:t>
            </a:r>
            <a:r>
              <a:rPr lang="ru-RU" dirty="0" err="1" smtClean="0"/>
              <a:t>Эйнгон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372341" cy="16176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Будьте здоровы!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536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Здоровый образ жизни – это образ жизни, способствующий сохранению, укреплению и восстановлению здоровья человека.</a:t>
            </a:r>
          </a:p>
          <a:p>
            <a:r>
              <a:rPr lang="ru-RU" dirty="0" smtClean="0"/>
              <a:t>Поэтому здоровый образ жизни (ЗОЖ) рассматривается не только как медицинская, но и как социальная экономическая проблема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1"/>
            <a:ext cx="7408333" cy="2448271"/>
          </a:xfrm>
        </p:spPr>
        <p:txBody>
          <a:bodyPr/>
          <a:lstStyle/>
          <a:p>
            <a:r>
              <a:rPr lang="ru-RU" dirty="0" smtClean="0"/>
              <a:t>Здоровье человека – это состояние полного физического, духовного и социального благополучия, а не только отсутствие болезней и физических недостатков.</a:t>
            </a:r>
          </a:p>
          <a:p>
            <a:r>
              <a:rPr lang="ru-RU" dirty="0" smtClean="0"/>
              <a:t>Духовное здоровье – уменье жить в сочетании с собой и окружающими.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доровье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87436"/>
            <a:ext cx="504056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9"/>
            <a:ext cx="7408333" cy="2736304"/>
          </a:xfrm>
        </p:spPr>
        <p:txBody>
          <a:bodyPr/>
          <a:lstStyle/>
          <a:p>
            <a:r>
              <a:rPr lang="ru-RU" dirty="0" smtClean="0"/>
              <a:t>Оптимальный двигательный режим;</a:t>
            </a:r>
          </a:p>
          <a:p>
            <a:r>
              <a:rPr lang="ru-RU" dirty="0" smtClean="0"/>
              <a:t>Плодотворную трудовую деятельность;</a:t>
            </a:r>
          </a:p>
          <a:p>
            <a:r>
              <a:rPr lang="ru-RU" dirty="0" smtClean="0"/>
              <a:t>Хорошую гигиену;</a:t>
            </a:r>
          </a:p>
          <a:p>
            <a:r>
              <a:rPr lang="ru-RU" dirty="0" smtClean="0"/>
              <a:t>Правильное питание;</a:t>
            </a:r>
          </a:p>
          <a:p>
            <a:r>
              <a:rPr lang="ru-RU" dirty="0" smtClean="0"/>
              <a:t>Отказ от любых вредных привычек</a:t>
            </a:r>
          </a:p>
          <a:p>
            <a:r>
              <a:rPr lang="ru-RU" dirty="0" smtClean="0"/>
              <a:t>Закаливание.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 включает в себя: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91018"/>
            <a:ext cx="3840825" cy="288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5"/>
            <a:ext cx="7408333" cy="2592288"/>
          </a:xfrm>
        </p:spPr>
        <p:txBody>
          <a:bodyPr/>
          <a:lstStyle/>
          <a:p>
            <a:r>
              <a:rPr lang="ru-RU" dirty="0" smtClean="0"/>
              <a:t>Занимаясь спортом, мы используем различные возможности своего тела. Физические упражнения позволяют развить свое тело, определить его способности</a:t>
            </a:r>
          </a:p>
          <a:p>
            <a:r>
              <a:rPr lang="ru-RU" dirty="0" smtClean="0"/>
              <a:t>Регулярные тренировки закаливают и укрепляют тело.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порт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3933056"/>
            <a:ext cx="6572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Мыться нужно каждый день. Намыливая кожу, мы изгоняем микробов, а значит, защищаемся от болезней. Быть чистым и пахнуть свежестью – это всегда приятно.</a:t>
            </a:r>
          </a:p>
          <a:p>
            <a:r>
              <a:rPr lang="ru-RU" dirty="0" smtClean="0"/>
              <a:t>Под душем тело просыпается, а в ванной расслабляется.</a:t>
            </a:r>
          </a:p>
          <a:p>
            <a:r>
              <a:rPr lang="ru-RU" dirty="0" smtClean="0"/>
              <a:t>Соблюдать гигиену – это еще и мыть голову, подстригать ногти, чистить уши и зубы.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Гигиена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Уход за телом</a:t>
            </a:r>
          </a:p>
          <a:p>
            <a:r>
              <a:rPr lang="ru-RU" dirty="0" smtClean="0"/>
              <a:t>Чистота жилища</a:t>
            </a:r>
          </a:p>
          <a:p>
            <a:r>
              <a:rPr lang="ru-RU" dirty="0" smtClean="0"/>
              <a:t>Сохранение здоровья</a:t>
            </a:r>
          </a:p>
          <a:p>
            <a:r>
              <a:rPr lang="ru-RU" dirty="0" smtClean="0"/>
              <a:t>Гигиена питания</a:t>
            </a:r>
          </a:p>
          <a:p>
            <a:r>
              <a:rPr lang="ru-RU" dirty="0" smtClean="0"/>
              <a:t>Гигиена воды</a:t>
            </a:r>
          </a:p>
          <a:p>
            <a:r>
              <a:rPr lang="ru-RU" dirty="0" smtClean="0"/>
              <a:t>Гигиена одежды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Личная гигиена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636912"/>
            <a:ext cx="446449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5"/>
            <a:ext cx="8164429" cy="2808311"/>
          </a:xfrm>
        </p:spPr>
        <p:txBody>
          <a:bodyPr/>
          <a:lstStyle/>
          <a:p>
            <a:r>
              <a:rPr lang="ru-RU" dirty="0" smtClean="0"/>
              <a:t>Воздушные ванны;</a:t>
            </a:r>
          </a:p>
          <a:p>
            <a:r>
              <a:rPr lang="ru-RU" dirty="0" smtClean="0"/>
              <a:t>Закаливание солнцем;</a:t>
            </a:r>
          </a:p>
          <a:p>
            <a:r>
              <a:rPr lang="ru-RU" dirty="0" smtClean="0"/>
              <a:t>Сухое обтирание;</a:t>
            </a:r>
          </a:p>
          <a:p>
            <a:r>
              <a:rPr lang="ru-RU" dirty="0" err="1" smtClean="0"/>
              <a:t>Босохождение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Обширное умывание (руки до локтей, лицо, шея) </a:t>
            </a:r>
          </a:p>
          <a:p>
            <a:pPr marL="0" indent="0">
              <a:buNone/>
            </a:pPr>
            <a:r>
              <a:rPr lang="ru-RU" dirty="0" smtClean="0"/>
              <a:t>водой комнатной температуры.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Закаливание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77072"/>
            <a:ext cx="770485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Психологическое здоровье;</a:t>
            </a:r>
          </a:p>
          <a:p>
            <a:r>
              <a:rPr lang="ru-RU" dirty="0" smtClean="0"/>
              <a:t>Правильное питание;</a:t>
            </a:r>
          </a:p>
          <a:p>
            <a:r>
              <a:rPr lang="ru-RU" dirty="0" smtClean="0"/>
              <a:t>Личная гигиена;</a:t>
            </a:r>
          </a:p>
          <a:p>
            <a:r>
              <a:rPr lang="ru-RU" dirty="0" smtClean="0"/>
              <a:t>Двигательная активность;</a:t>
            </a:r>
          </a:p>
          <a:p>
            <a:r>
              <a:rPr lang="ru-RU" dirty="0" smtClean="0"/>
              <a:t>Безопасность;</a:t>
            </a:r>
          </a:p>
          <a:p>
            <a:r>
              <a:rPr lang="ru-RU" dirty="0" smtClean="0"/>
              <a:t>Рациональный режим.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закаливания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672408" cy="35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399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ЗОЖ</vt:lpstr>
      <vt:lpstr>ЗОЖ</vt:lpstr>
      <vt:lpstr>Здоровье</vt:lpstr>
      <vt:lpstr>ЗОЖ включает в себя:</vt:lpstr>
      <vt:lpstr>Спорт</vt:lpstr>
      <vt:lpstr>Гигиена</vt:lpstr>
      <vt:lpstr>Личная гигиена</vt:lpstr>
      <vt:lpstr>Закаливание</vt:lpstr>
      <vt:lpstr>Принципы закаливания</vt:lpstr>
      <vt:lpstr>Питание</vt:lpstr>
      <vt:lpstr>Сон</vt:lpstr>
      <vt:lpstr>Цель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ЗОЖ</dc:title>
  <dc:creator>Надя Рощина</dc:creator>
  <cp:lastModifiedBy>Надя Рощина</cp:lastModifiedBy>
  <cp:revision>7</cp:revision>
  <dcterms:created xsi:type="dcterms:W3CDTF">2015-01-20T20:40:05Z</dcterms:created>
  <dcterms:modified xsi:type="dcterms:W3CDTF">2015-01-20T21:44:39Z</dcterms:modified>
</cp:coreProperties>
</file>