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4098-0E8F-4944-8E2E-DA88E89A6DD6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52A9-6F33-4801-8DE3-D44666CE8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J:\&#1055;&#1091;&#1090;&#1077;&#1096;&#1077;&#1089;&#1090;&#1074;&#1080;&#1077;%20&#1087;&#1086;%20&#1089;&#1082;&#1072;&#1079;&#1082;&#1072;&#1084;\V-gostyah-u-skazki-nachalo-pripeva-rihodite-v-gosti-k-nam(muzofon.com)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beatrisa.ru/forums/monthly_08_2011/user5/post172628_img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764704"/>
            <a:ext cx="8413562" cy="5328592"/>
          </a:xfrm>
          <a:prstGeom prst="rect">
            <a:avLst/>
          </a:prstGeom>
          <a:noFill/>
        </p:spPr>
      </p:pic>
      <p:pic>
        <p:nvPicPr>
          <p:cNvPr id="3" name="V-gostyah-u-skazki-nachalo-pripeva-rihodite-v-gosti-k-nam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Admin</cp:lastModifiedBy>
  <cp:revision>7</cp:revision>
  <dcterms:created xsi:type="dcterms:W3CDTF">2014-01-28T10:15:16Z</dcterms:created>
  <dcterms:modified xsi:type="dcterms:W3CDTF">2013-06-28T08:30:52Z</dcterms:modified>
</cp:coreProperties>
</file>