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44F7D1-C2E5-4C3A-986F-EF1C08F2E37A}">
          <p14:sldIdLst>
            <p14:sldId id="256"/>
          </p14:sldIdLst>
        </p14:section>
        <p14:section name="Раздел без заголовка" id="{28136CCE-EB72-48B1-8597-72C86FB10450}">
          <p14:sldIdLst>
            <p14:sldId id="257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41" autoAdjust="0"/>
  </p:normalViewPr>
  <p:slideViewPr>
    <p:cSldViewPr>
      <p:cViewPr varScale="1">
        <p:scale>
          <a:sx n="105" d="100"/>
          <a:sy n="105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CEAE-1F9D-4826-A7FD-EF563194DCB5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1895-B940-486E-9A6B-601F15553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9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63DF-FBD8-4603-A90C-AF0148FA00CB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D7C5-D4B7-458C-ADFC-45C35E9DD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D7C5-D4B7-458C-ADFC-45C35E9DDE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6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D7C5-D4B7-458C-ADFC-45C35E9DDE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7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573D57-6CD2-4B0D-988D-B573EEF068A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AF9EB3-405F-48D0-9B5B-E8D6266E81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r>
              <a:rPr lang="ru-RU" dirty="0" smtClean="0"/>
              <a:t>«Неделя нескучного здоровья»</a:t>
            </a:r>
            <a:endParaRPr lang="ru-RU" dirty="0"/>
          </a:p>
        </p:txBody>
      </p:sp>
      <p:pic>
        <p:nvPicPr>
          <p:cNvPr id="1026" name="Picture 2" descr="http://www.up.98ia.com/images/280kiqd8d9nnufakal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2"/>
            <a:ext cx="9099760" cy="665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углая лента лицом вверх 7"/>
          <p:cNvSpPr/>
          <p:nvPr/>
        </p:nvSpPr>
        <p:spPr>
          <a:xfrm>
            <a:off x="220216" y="260648"/>
            <a:ext cx="8722592" cy="1476896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«Неделя нескучного здоровья»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732240" y="3789040"/>
            <a:ext cx="2367520" cy="2664297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Выражаю слова искренней благодарности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 </a:t>
            </a:r>
            <a:r>
              <a:rPr lang="ru-RU" sz="1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родителям </a:t>
            </a:r>
            <a: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,</a:t>
            </a:r>
            <a:r>
              <a:rPr lang="en-US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</a:t>
            </a:r>
            <a: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детям</a:t>
            </a:r>
            <a:r>
              <a:rPr lang="ru-RU" sz="1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, </a:t>
            </a:r>
            <a: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сотрудникам</a:t>
            </a:r>
            <a:r>
              <a:rPr lang="en-US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</a:t>
            </a:r>
            <a:r>
              <a:rPr 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 </a:t>
            </a:r>
            <a:r>
              <a:rPr lang="ru-RU" sz="1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за участие в неделе здоровья.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9" y="2204865"/>
            <a:ext cx="384143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891409" cy="2917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Выноска-облако 16"/>
          <p:cNvSpPr/>
          <p:nvPr/>
        </p:nvSpPr>
        <p:spPr>
          <a:xfrm>
            <a:off x="827584" y="44624"/>
            <a:ext cx="7776864" cy="187220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 здоровым быть сполна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Физкультура всем нужна.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Для начала по порядку -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Утром сделаем зарядку!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6"/>
            <a:ext cx="1800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00" dirty="0"/>
              <a:t>Физкульт-ура!</a:t>
            </a:r>
            <a:br>
              <a:rPr lang="ru-RU" sz="900" dirty="0"/>
            </a:br>
            <a:r>
              <a:rPr lang="ru-RU" sz="900" dirty="0"/>
              <a:t>Физкульт-ура!</a:t>
            </a:r>
            <a:br>
              <a:rPr lang="ru-RU" sz="900" dirty="0"/>
            </a:br>
            <a:r>
              <a:rPr lang="ru-RU" sz="900" dirty="0"/>
              <a:t>В спортивный зал</a:t>
            </a:r>
            <a:br>
              <a:rPr lang="ru-RU" sz="900" dirty="0"/>
            </a:br>
            <a:r>
              <a:rPr lang="ru-RU" sz="900" dirty="0"/>
              <a:t>Бежать пора!</a:t>
            </a:r>
            <a:br>
              <a:rPr lang="ru-RU" sz="900" dirty="0"/>
            </a:br>
            <a:r>
              <a:rPr lang="ru-RU" sz="900" dirty="0"/>
              <a:t>Сегодня тренировка –</a:t>
            </a:r>
            <a:br>
              <a:rPr lang="ru-RU" sz="900" dirty="0"/>
            </a:br>
            <a:r>
              <a:rPr lang="ru-RU" sz="900" dirty="0"/>
              <a:t>Подскоки, бег, сноровка!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13742"/>
            <a:ext cx="3866456" cy="2899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7"/>
            <a:ext cx="4153340" cy="311500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96" y="3156310"/>
            <a:ext cx="4305064" cy="3341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Вертикальный свиток 14"/>
          <p:cNvSpPr/>
          <p:nvPr/>
        </p:nvSpPr>
        <p:spPr>
          <a:xfrm>
            <a:off x="179512" y="3356992"/>
            <a:ext cx="2952328" cy="33123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Физкульт-ура!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Физкульт-ура!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 спортивный зал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Бежать пора!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Сегодня тренировка –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Подскоки, бег, сноровка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64" y="4725144"/>
            <a:ext cx="1537270" cy="16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1256"/>
            <a:ext cx="3640032" cy="27300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27" y="329323"/>
            <a:ext cx="3816657" cy="28624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965"/>
            <a:ext cx="4176464" cy="31603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Блок-схема: перфолента 11"/>
          <p:cNvSpPr/>
          <p:nvPr/>
        </p:nvSpPr>
        <p:spPr>
          <a:xfrm>
            <a:off x="5350499" y="3538128"/>
            <a:ext cx="3528392" cy="26271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И без всякого сомненья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Есть хорошее решенье -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Бег полезен и игра 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Занимайся детвора!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85184"/>
            <a:ext cx="2010749" cy="16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2" y="240564"/>
            <a:ext cx="4201677" cy="275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82" y="3718794"/>
            <a:ext cx="3665376" cy="2749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" y="3554153"/>
            <a:ext cx="3961588" cy="2971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ертикальный свиток 9"/>
          <p:cNvSpPr/>
          <p:nvPr/>
        </p:nvSpPr>
        <p:spPr>
          <a:xfrm>
            <a:off x="5623034" y="464411"/>
            <a:ext cx="2693381" cy="247194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Чтоб проворным стать атлетом </a:t>
            </a:r>
            <a:b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Проведем мы эстафету. </a:t>
            </a:r>
            <a:b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Будем бегать быстро, дружно </a:t>
            </a:r>
            <a:b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1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Победить нам очень нужно</a:t>
            </a:r>
            <a:r>
              <a:rPr lang="ru-RU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! </a:t>
            </a:r>
            <a:endParaRPr lang="ru-RU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355"/>
            <a:ext cx="731146" cy="596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28392"/>
            <a:ext cx="2232248" cy="10127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56</Words>
  <Application>Microsoft Office PowerPoint</Application>
  <PresentationFormat>Экран (4:3)</PresentationFormat>
  <Paragraphs>13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«Неделя нескучного здоровья»</vt:lpstr>
      <vt:lpstr>Презентация PowerPoint</vt:lpstr>
      <vt:lpstr>Физкульт-ура! Физкульт-ура! В спортивный зал Бежать пора! Сегодня тренировка – Подскоки, бег, сноровка!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нескучного здоровья»</dc:title>
  <dc:creator>Andrey</dc:creator>
  <cp:lastModifiedBy>Andrey Trifonov</cp:lastModifiedBy>
  <cp:revision>23</cp:revision>
  <dcterms:created xsi:type="dcterms:W3CDTF">2014-04-10T05:48:04Z</dcterms:created>
  <dcterms:modified xsi:type="dcterms:W3CDTF">2015-01-27T16:14:11Z</dcterms:modified>
</cp:coreProperties>
</file>