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F01EA52-7A75-48A7-8B4A-A2A4382DA91C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FF88C48-D72F-4E77-87BC-491085B02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EA52-7A75-48A7-8B4A-A2A4382DA91C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8C48-D72F-4E77-87BC-491085B02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EA52-7A75-48A7-8B4A-A2A4382DA91C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8C48-D72F-4E77-87BC-491085B02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EA52-7A75-48A7-8B4A-A2A4382DA91C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8C48-D72F-4E77-87BC-491085B02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F01EA52-7A75-48A7-8B4A-A2A4382DA91C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FF88C48-D72F-4E77-87BC-491085B02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EA52-7A75-48A7-8B4A-A2A4382DA91C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8C48-D72F-4E77-87BC-491085B02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EA52-7A75-48A7-8B4A-A2A4382DA91C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8C48-D72F-4E77-87BC-491085B02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EA52-7A75-48A7-8B4A-A2A4382DA91C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8C48-D72F-4E77-87BC-491085B02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EA52-7A75-48A7-8B4A-A2A4382DA91C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8C48-D72F-4E77-87BC-491085B02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EA52-7A75-48A7-8B4A-A2A4382DA91C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8C48-D72F-4E77-87BC-491085B02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EA52-7A75-48A7-8B4A-A2A4382DA91C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88C48-D72F-4E77-87BC-491085B02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01EA52-7A75-48A7-8B4A-A2A4382DA91C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F88C48-D72F-4E77-87BC-491085B02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1" name="Picture 3" descr="C:\Users\Admin\AppData\Local\Temp\Rar$DIa0.881\fon-nebo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2714620"/>
            <a:ext cx="6643734" cy="2162180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Звуки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] 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 [</a:t>
            </a:r>
            <a:r>
              <a:rPr lang="ru-RU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4286256"/>
            <a:ext cx="5495940" cy="1857388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Буквы </a:t>
            </a:r>
            <a:r>
              <a:rPr lang="ru-RU" sz="8000" dirty="0" smtClean="0">
                <a:solidFill>
                  <a:schemeClr val="tx1"/>
                </a:solidFill>
              </a:rPr>
              <a:t>Р </a:t>
            </a:r>
            <a:r>
              <a:rPr lang="ru-RU" sz="8000" dirty="0" err="1" smtClean="0">
                <a:solidFill>
                  <a:schemeClr val="tx1"/>
                </a:solidFill>
              </a:rPr>
              <a:t>р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endParaRPr lang="ru-RU" sz="8000" dirty="0">
              <a:solidFill>
                <a:schemeClr val="tx1"/>
              </a:solidFill>
            </a:endParaRPr>
          </a:p>
        </p:txBody>
      </p:sp>
      <p:pic>
        <p:nvPicPr>
          <p:cNvPr id="78850" name="Picture 2" descr="http://minusa.org.ua/uploads/posts/2012-02/1330278222_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428992" cy="2857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5" name="Picture 1" descr="C:\Users\Admin\AppData\Local\Temp\Rar$DIa0.881\fon-nebo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339975" y="1412875"/>
            <a:ext cx="1439863" cy="1439863"/>
          </a:xfrm>
          <a:prstGeom prst="rect">
            <a:avLst/>
          </a:prstGeom>
          <a:solidFill>
            <a:srgbClr val="0070C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32363" y="1412875"/>
            <a:ext cx="1439862" cy="14398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/>
          </a:p>
        </p:txBody>
      </p:sp>
      <p:pic>
        <p:nvPicPr>
          <p:cNvPr id="53252" name="Рисунок 3" descr="059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313" y="357188"/>
            <a:ext cx="11684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Рисунок 4" descr="059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285750"/>
            <a:ext cx="1214438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Левая фигурная скобка 5"/>
          <p:cNvSpPr/>
          <p:nvPr/>
        </p:nvSpPr>
        <p:spPr>
          <a:xfrm rot="16200000">
            <a:off x="4000500" y="1928813"/>
            <a:ext cx="785813" cy="2928937"/>
          </a:xfrm>
          <a:prstGeom prst="leftBrace">
            <a:avLst>
              <a:gd name="adj1" fmla="val 30268"/>
              <a:gd name="adj2" fmla="val 5100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/>
          </a:p>
        </p:txBody>
      </p:sp>
      <p:pic>
        <p:nvPicPr>
          <p:cNvPr id="53266" name="Picture 18" descr="MCj0334088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268413"/>
            <a:ext cx="1628775" cy="1827212"/>
          </a:xfrm>
          <a:prstGeom prst="rect">
            <a:avLst/>
          </a:prstGeom>
          <a:noFill/>
        </p:spPr>
      </p:pic>
      <p:pic>
        <p:nvPicPr>
          <p:cNvPr id="53267" name="Picture 19" descr="MCj0198600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1125538"/>
            <a:ext cx="2349500" cy="2084387"/>
          </a:xfrm>
          <a:prstGeom prst="rect">
            <a:avLst/>
          </a:prstGeom>
          <a:noFill/>
        </p:spPr>
      </p:pic>
      <p:pic>
        <p:nvPicPr>
          <p:cNvPr id="13" name="Picture 4" descr="http://chmag.ru/images/stories/Alfaviti/Rus1/russkiy-alfavit-v-kartinkah-bukva-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3929066"/>
            <a:ext cx="2541273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pictures.ucoz.ru/_ph/4/60097639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54" y="268912"/>
            <a:ext cx="8784826" cy="6231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5" name="Picture 1" descr="C:\Users\Admin\AppData\Local\Temp\Rar$DIa0.881\fon-nebo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grpSp>
        <p:nvGrpSpPr>
          <p:cNvPr id="4" name="Группа 21"/>
          <p:cNvGrpSpPr>
            <a:grpSpLocks/>
          </p:cNvGrpSpPr>
          <p:nvPr/>
        </p:nvGrpSpPr>
        <p:grpSpPr bwMode="auto">
          <a:xfrm>
            <a:off x="214313" y="500063"/>
            <a:ext cx="3257550" cy="5543550"/>
            <a:chOff x="214282" y="500042"/>
            <a:chExt cx="3257454" cy="5543470"/>
          </a:xfrm>
        </p:grpSpPr>
        <p:sp>
          <p:nvSpPr>
            <p:cNvPr id="2" name="Прямоугольник 1"/>
            <p:cNvSpPr>
              <a:spLocks noChangeArrowheads="1"/>
            </p:cNvSpPr>
            <p:nvPr/>
          </p:nvSpPr>
          <p:spPr bwMode="auto">
            <a:xfrm>
              <a:off x="214282" y="2357430"/>
              <a:ext cx="1571636" cy="1500198"/>
            </a:xfrm>
            <a:prstGeom prst="rect">
              <a:avLst/>
            </a:prstGeom>
            <a:solidFill>
              <a:srgbClr val="0070C0"/>
            </a:solidFill>
            <a:ln w="25400" algn="ctr">
              <a:solidFill>
                <a:srgbClr val="0070C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r>
                <a:rPr lang="ru-RU" sz="7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7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571650" y="500042"/>
              <a:ext cx="900086" cy="90009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6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571650" y="1571589"/>
              <a:ext cx="900086" cy="9001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6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571650" y="2786009"/>
              <a:ext cx="900086" cy="90009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60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571650" y="4000428"/>
              <a:ext cx="900086" cy="9001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60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ы</a:t>
              </a:r>
              <a:endParaRPr lang="ru-RU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571650" y="5143412"/>
              <a:ext cx="900086" cy="9001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ru-RU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Прямая со стрелкой 9"/>
            <p:cNvCxnSpPr>
              <a:stCxn id="2" idx="3"/>
              <a:endCxn id="6" idx="1"/>
            </p:cNvCxnSpPr>
            <p:nvPr/>
          </p:nvCxnSpPr>
          <p:spPr>
            <a:xfrm>
              <a:off x="1785861" y="3108266"/>
              <a:ext cx="785789" cy="126998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>
              <a:stCxn id="2" idx="3"/>
              <a:endCxn id="5" idx="1"/>
            </p:cNvCxnSpPr>
            <p:nvPr/>
          </p:nvCxnSpPr>
          <p:spPr>
            <a:xfrm flipV="1">
              <a:off x="1785861" y="2020845"/>
              <a:ext cx="785789" cy="1087421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>
              <a:stCxn id="2" idx="3"/>
              <a:endCxn id="3" idx="1"/>
            </p:cNvCxnSpPr>
            <p:nvPr/>
          </p:nvCxnSpPr>
          <p:spPr>
            <a:xfrm flipV="1">
              <a:off x="1785861" y="949298"/>
              <a:ext cx="785789" cy="2158969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stCxn id="2" idx="3"/>
              <a:endCxn id="7" idx="1"/>
            </p:cNvCxnSpPr>
            <p:nvPr/>
          </p:nvCxnSpPr>
          <p:spPr>
            <a:xfrm>
              <a:off x="1785861" y="3108266"/>
              <a:ext cx="785789" cy="1343006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stCxn id="2" idx="3"/>
              <a:endCxn id="8" idx="1"/>
            </p:cNvCxnSpPr>
            <p:nvPr/>
          </p:nvCxnSpPr>
          <p:spPr>
            <a:xfrm>
              <a:off x="1785861" y="3108266"/>
              <a:ext cx="785789" cy="2485989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34"/>
          <p:cNvGrpSpPr>
            <a:grpSpLocks/>
          </p:cNvGrpSpPr>
          <p:nvPr/>
        </p:nvGrpSpPr>
        <p:grpSpPr bwMode="auto">
          <a:xfrm>
            <a:off x="5214938" y="571500"/>
            <a:ext cx="3257550" cy="5543550"/>
            <a:chOff x="5000628" y="571480"/>
            <a:chExt cx="3257454" cy="5543470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5000628" y="2428828"/>
              <a:ext cx="1571579" cy="150016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r>
                <a:rPr lang="ru-RU" sz="72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7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7357996" y="571480"/>
              <a:ext cx="900086" cy="9001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ru-RU" sz="6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7357996" y="1643028"/>
              <a:ext cx="900086" cy="90009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ru-RU" sz="6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7357996" y="2857447"/>
              <a:ext cx="900086" cy="9001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ru-RU" sz="6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7357996" y="4071867"/>
              <a:ext cx="900086" cy="90009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6000" b="1" dirty="0" err="1"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6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7357996" y="5214851"/>
              <a:ext cx="900086" cy="90009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6000" b="1" dirty="0"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cxnSp>
          <p:nvCxnSpPr>
            <p:cNvPr id="30" name="Прямая со стрелкой 29"/>
            <p:cNvCxnSpPr>
              <a:stCxn id="24" idx="3"/>
              <a:endCxn id="27" idx="1"/>
            </p:cNvCxnSpPr>
            <p:nvPr/>
          </p:nvCxnSpPr>
          <p:spPr>
            <a:xfrm>
              <a:off x="6572207" y="3179705"/>
              <a:ext cx="785789" cy="126998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>
              <a:stCxn id="24" idx="3"/>
              <a:endCxn id="26" idx="1"/>
            </p:cNvCxnSpPr>
            <p:nvPr/>
          </p:nvCxnSpPr>
          <p:spPr>
            <a:xfrm flipV="1">
              <a:off x="6572207" y="2092283"/>
              <a:ext cx="785789" cy="1087422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>
              <a:stCxn id="24" idx="3"/>
              <a:endCxn id="25" idx="1"/>
            </p:cNvCxnSpPr>
            <p:nvPr/>
          </p:nvCxnSpPr>
          <p:spPr>
            <a:xfrm flipV="1">
              <a:off x="6572207" y="1020737"/>
              <a:ext cx="785789" cy="2158969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>
              <a:stCxn id="24" idx="3"/>
              <a:endCxn id="28" idx="1"/>
            </p:cNvCxnSpPr>
            <p:nvPr/>
          </p:nvCxnSpPr>
          <p:spPr>
            <a:xfrm>
              <a:off x="6572207" y="3179705"/>
              <a:ext cx="785789" cy="1343006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>
              <a:stCxn id="24" idx="3"/>
              <a:endCxn id="29" idx="1"/>
            </p:cNvCxnSpPr>
            <p:nvPr/>
          </p:nvCxnSpPr>
          <p:spPr>
            <a:xfrm>
              <a:off x="6572207" y="3179705"/>
              <a:ext cx="785789" cy="2485989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1" name="Picture 1" descr="C:\Users\Admin\AppData\Local\Temp\Rar$DIa0.881\fon-nebo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6322" name="TextBox 1"/>
          <p:cNvSpPr txBox="1">
            <a:spLocks noChangeArrowheads="1"/>
          </p:cNvSpPr>
          <p:nvPr/>
        </p:nvSpPr>
        <p:spPr bwMode="auto">
          <a:xfrm>
            <a:off x="1071563" y="0"/>
            <a:ext cx="7072312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ru-RU" sz="6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Доскажи</a:t>
            </a:r>
          </a:p>
          <a:p>
            <a:pPr defTabSz="914400">
              <a:buClrTx/>
              <a:buSzTx/>
              <a:buFontTx/>
              <a:buNone/>
            </a:pPr>
            <a:r>
              <a:rPr lang="ru-RU" sz="66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словечко   </a:t>
            </a:r>
          </a:p>
        </p:txBody>
      </p:sp>
      <p:sp>
        <p:nvSpPr>
          <p:cNvPr id="56323" name="TextBox 2"/>
          <p:cNvSpPr txBox="1">
            <a:spLocks noChangeArrowheads="1"/>
          </p:cNvSpPr>
          <p:nvPr/>
        </p:nvSpPr>
        <p:spPr bwMode="auto">
          <a:xfrm>
            <a:off x="285750" y="1285875"/>
            <a:ext cx="3571875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. </a:t>
            </a:r>
            <a:endParaRPr lang="ru-RU" sz="8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buClrTx/>
              <a:buSzTx/>
              <a:buFontTx/>
              <a:buNone/>
            </a:pP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. </a:t>
            </a:r>
          </a:p>
          <a:p>
            <a:pPr defTabSz="914400">
              <a:buClrTx/>
              <a:buSzTx/>
              <a:buFontTx/>
              <a:buNone/>
            </a:pP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. </a:t>
            </a:r>
          </a:p>
          <a:p>
            <a:pPr defTabSz="914400">
              <a:buClrTx/>
              <a:buSzTx/>
              <a:buFontTx/>
              <a:buNone/>
            </a:pP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. 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buClrTx/>
              <a:buSzTx/>
              <a:buFontTx/>
              <a:buNone/>
            </a:pP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4" name="TextBox 5"/>
          <p:cNvSpPr txBox="1">
            <a:spLocks noChangeArrowheads="1"/>
          </p:cNvSpPr>
          <p:nvPr/>
        </p:nvSpPr>
        <p:spPr bwMode="auto">
          <a:xfrm>
            <a:off x="4786313" y="785813"/>
            <a:ext cx="41433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endParaRPr lang="ru-RU" sz="8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buClrTx/>
              <a:buSzTx/>
              <a:buFontTx/>
              <a:buNone/>
            </a:pPr>
            <a:endParaRPr lang="ru-RU" sz="8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buClrTx/>
              <a:buSzTx/>
              <a:buFontTx/>
              <a:buNone/>
            </a:pP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8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defTabSz="914400">
              <a:buClrTx/>
              <a:buSzTx/>
              <a:buFontTx/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</TotalTime>
  <Words>40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Начальная</vt:lpstr>
      <vt:lpstr>Звуки [Р']  и  [Р]</vt:lpstr>
      <vt:lpstr>Слайд 2</vt:lpstr>
      <vt:lpstr>Слайд 3</vt:lpstr>
      <vt:lpstr>Слайд 4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Звуки [Р']  и  [Р]</dc:title>
  <dc:creator>Admin</dc:creator>
  <cp:lastModifiedBy>Admin</cp:lastModifiedBy>
  <cp:revision>8</cp:revision>
  <dcterms:created xsi:type="dcterms:W3CDTF">2014-11-05T03:54:38Z</dcterms:created>
  <dcterms:modified xsi:type="dcterms:W3CDTF">2014-11-05T14:25:34Z</dcterms:modified>
</cp:coreProperties>
</file>