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19"/>
  </p:notesMasterIdLst>
  <p:sldIdLst>
    <p:sldId id="256" r:id="rId2"/>
    <p:sldId id="294" r:id="rId3"/>
    <p:sldId id="297" r:id="rId4"/>
    <p:sldId id="295" r:id="rId5"/>
    <p:sldId id="296" r:id="rId6"/>
    <p:sldId id="298" r:id="rId7"/>
    <p:sldId id="299" r:id="rId8"/>
    <p:sldId id="300" r:id="rId9"/>
    <p:sldId id="301" r:id="rId10"/>
    <p:sldId id="305" r:id="rId11"/>
    <p:sldId id="306" r:id="rId12"/>
    <p:sldId id="302" r:id="rId13"/>
    <p:sldId id="303" r:id="rId14"/>
    <p:sldId id="304" r:id="rId15"/>
    <p:sldId id="311" r:id="rId16"/>
    <p:sldId id="308" r:id="rId17"/>
    <p:sldId id="310" r:id="rId18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5" autoAdjust="0"/>
    <p:restoredTop sz="92857" autoAdjust="0"/>
  </p:normalViewPr>
  <p:slideViewPr>
    <p:cSldViewPr>
      <p:cViewPr varScale="1">
        <p:scale>
          <a:sx n="68" d="100"/>
          <a:sy n="68" d="100"/>
        </p:scale>
        <p:origin x="-5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2472A-48E0-45D6-8217-F9EBA76137DB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075D9C6-D87A-4EE1-A1DB-25CDF2949353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5F4E8918-69E4-4451-B305-E08CEFD822F3}" type="parTrans" cxnId="{64154062-2743-4838-8D9E-BDC6713D6D9D}">
      <dgm:prSet/>
      <dgm:spPr/>
      <dgm:t>
        <a:bodyPr/>
        <a:lstStyle/>
        <a:p>
          <a:endParaRPr lang="ru-RU"/>
        </a:p>
      </dgm:t>
    </dgm:pt>
    <dgm:pt modelId="{C2CB182B-5FA2-4BFE-A5FE-3086B9DA3915}" type="sibTrans" cxnId="{64154062-2743-4838-8D9E-BDC6713D6D9D}">
      <dgm:prSet/>
      <dgm:spPr/>
      <dgm:t>
        <a:bodyPr/>
        <a:lstStyle/>
        <a:p>
          <a:endParaRPr lang="ru-RU"/>
        </a:p>
      </dgm:t>
    </dgm:pt>
    <dgm:pt modelId="{79DCA378-B02B-4A18-8257-35EDCFCBDBE0}">
      <dgm:prSet phldrT="[Текст]"/>
      <dgm:spPr/>
      <dgm:t>
        <a:bodyPr/>
        <a:lstStyle/>
        <a:p>
          <a:r>
            <a:rPr lang="ru-RU" b="1" dirty="0" smtClean="0"/>
            <a:t>Где?</a:t>
          </a:r>
          <a:endParaRPr lang="ru-RU" b="1" dirty="0"/>
        </a:p>
      </dgm:t>
    </dgm:pt>
    <dgm:pt modelId="{9B130CDB-16F8-419C-B197-575196EE5A40}" type="parTrans" cxnId="{4A7486D7-DC56-4F04-8BB5-72F2B562093E}">
      <dgm:prSet/>
      <dgm:spPr/>
      <dgm:t>
        <a:bodyPr/>
        <a:lstStyle/>
        <a:p>
          <a:endParaRPr lang="ru-RU"/>
        </a:p>
      </dgm:t>
    </dgm:pt>
    <dgm:pt modelId="{7260E2FF-D7BA-4A9B-9AA7-A9828A92E13B}" type="sibTrans" cxnId="{4A7486D7-DC56-4F04-8BB5-72F2B562093E}">
      <dgm:prSet/>
      <dgm:spPr/>
      <dgm:t>
        <a:bodyPr/>
        <a:lstStyle/>
        <a:p>
          <a:endParaRPr lang="ru-RU"/>
        </a:p>
      </dgm:t>
    </dgm:pt>
    <dgm:pt modelId="{A34F77FA-B7F4-40DC-B70D-ED5BC4428E04}">
      <dgm:prSet phldrT="[Текст]"/>
      <dgm:spPr/>
      <dgm:t>
        <a:bodyPr/>
        <a:lstStyle/>
        <a:p>
          <a:r>
            <a:rPr lang="ru-RU" b="1" dirty="0" smtClean="0"/>
            <a:t>Как?</a:t>
          </a:r>
          <a:endParaRPr lang="ru-RU" b="1" dirty="0"/>
        </a:p>
      </dgm:t>
    </dgm:pt>
    <dgm:pt modelId="{49BD0EDB-33C8-4CD0-A95B-311427AEFA66}" type="parTrans" cxnId="{B437E524-5993-4676-A92E-5FECA06FCA12}">
      <dgm:prSet/>
      <dgm:spPr/>
      <dgm:t>
        <a:bodyPr/>
        <a:lstStyle/>
        <a:p>
          <a:endParaRPr lang="ru-RU"/>
        </a:p>
      </dgm:t>
    </dgm:pt>
    <dgm:pt modelId="{6664BB8D-3E91-4F3B-BFD1-30642D8323C1}" type="sibTrans" cxnId="{B437E524-5993-4676-A92E-5FECA06FCA12}">
      <dgm:prSet/>
      <dgm:spPr/>
      <dgm:t>
        <a:bodyPr/>
        <a:lstStyle/>
        <a:p>
          <a:endParaRPr lang="ru-RU"/>
        </a:p>
      </dgm:t>
    </dgm:pt>
    <dgm:pt modelId="{667E32CF-2471-4E75-804C-E8DCCE27EDBD}">
      <dgm:prSet phldrT="[Текст]"/>
      <dgm:spPr/>
      <dgm:t>
        <a:bodyPr/>
        <a:lstStyle/>
        <a:p>
          <a:r>
            <a:rPr lang="ru-RU" b="1" dirty="0" smtClean="0"/>
            <a:t>Чем?</a:t>
          </a:r>
          <a:endParaRPr lang="ru-RU" b="1" dirty="0"/>
        </a:p>
      </dgm:t>
    </dgm:pt>
    <dgm:pt modelId="{D7C30839-5F2E-4451-A7BD-60D62D84ADCE}" type="parTrans" cxnId="{68D5B2DB-A8FE-43F1-BBE6-F4EE41DEEFE9}">
      <dgm:prSet/>
      <dgm:spPr/>
      <dgm:t>
        <a:bodyPr/>
        <a:lstStyle/>
        <a:p>
          <a:endParaRPr lang="ru-RU"/>
        </a:p>
      </dgm:t>
    </dgm:pt>
    <dgm:pt modelId="{A2F91131-DDE6-43B5-A4FC-A62F54DAA93D}" type="sibTrans" cxnId="{68D5B2DB-A8FE-43F1-BBE6-F4EE41DEEFE9}">
      <dgm:prSet/>
      <dgm:spPr/>
      <dgm:t>
        <a:bodyPr/>
        <a:lstStyle/>
        <a:p>
          <a:endParaRPr lang="ru-RU"/>
        </a:p>
      </dgm:t>
    </dgm:pt>
    <dgm:pt modelId="{D12BE243-5F45-4DD9-AF25-42E22275CB3B}" type="pres">
      <dgm:prSet presAssocID="{1B82472A-48E0-45D6-8217-F9EBA76137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6EEF8-388D-4BEC-AA2E-E26C39B1D135}" type="pres">
      <dgm:prSet presAssocID="{5075D9C6-D87A-4EE1-A1DB-25CDF2949353}" presName="centerShape" presStyleLbl="node0" presStyleIdx="0" presStyleCnt="1"/>
      <dgm:spPr/>
      <dgm:t>
        <a:bodyPr/>
        <a:lstStyle/>
        <a:p>
          <a:endParaRPr lang="ru-RU"/>
        </a:p>
      </dgm:t>
    </dgm:pt>
    <dgm:pt modelId="{EEEFE765-1A5A-4F3B-BFC5-0CB040C76FD9}" type="pres">
      <dgm:prSet presAssocID="{9B130CDB-16F8-419C-B197-575196EE5A40}" presName="parTrans" presStyleLbl="sibTrans2D1" presStyleIdx="0" presStyleCnt="3"/>
      <dgm:spPr/>
      <dgm:t>
        <a:bodyPr/>
        <a:lstStyle/>
        <a:p>
          <a:endParaRPr lang="ru-RU"/>
        </a:p>
      </dgm:t>
    </dgm:pt>
    <dgm:pt modelId="{99BC3EF5-5FCB-4C5F-8E0E-A421B484A4A9}" type="pres">
      <dgm:prSet presAssocID="{9B130CDB-16F8-419C-B197-575196EE5A4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908EDBF-2B64-4BD5-B8BA-4DD116CB78E4}" type="pres">
      <dgm:prSet presAssocID="{79DCA378-B02B-4A18-8257-35EDCFCBDB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CD5FE-C955-4FBE-A4C2-3B41D94A65CC}" type="pres">
      <dgm:prSet presAssocID="{49BD0EDB-33C8-4CD0-A95B-311427AEFA66}" presName="parTrans" presStyleLbl="sibTrans2D1" presStyleIdx="1" presStyleCnt="3"/>
      <dgm:spPr/>
      <dgm:t>
        <a:bodyPr/>
        <a:lstStyle/>
        <a:p>
          <a:endParaRPr lang="ru-RU"/>
        </a:p>
      </dgm:t>
    </dgm:pt>
    <dgm:pt modelId="{ED1DE51F-ACEB-474A-850B-8A80036658A8}" type="pres">
      <dgm:prSet presAssocID="{49BD0EDB-33C8-4CD0-A95B-311427AEFA6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4DAB880-4D7F-4F8B-918C-7A8AE382FA40}" type="pres">
      <dgm:prSet presAssocID="{A34F77FA-B7F4-40DC-B70D-ED5BC4428E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8AF5A-C42E-4E08-86A8-F592155A4B4C}" type="pres">
      <dgm:prSet presAssocID="{D7C30839-5F2E-4451-A7BD-60D62D84ADCE}" presName="parTrans" presStyleLbl="sibTrans2D1" presStyleIdx="2" presStyleCnt="3"/>
      <dgm:spPr/>
      <dgm:t>
        <a:bodyPr/>
        <a:lstStyle/>
        <a:p>
          <a:endParaRPr lang="ru-RU"/>
        </a:p>
      </dgm:t>
    </dgm:pt>
    <dgm:pt modelId="{DC7DC904-72FA-45EB-9B1F-899488F6E4C7}" type="pres">
      <dgm:prSet presAssocID="{D7C30839-5F2E-4451-A7BD-60D62D84ADC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7ECB60F-71A9-4459-AE88-DAFD039C4121}" type="pres">
      <dgm:prSet presAssocID="{667E32CF-2471-4E75-804C-E8DCCE27ED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B0145-69A1-49C0-91B4-9E5AB9D04465}" type="presOf" srcId="{49BD0EDB-33C8-4CD0-A95B-311427AEFA66}" destId="{ED1DE51F-ACEB-474A-850B-8A80036658A8}" srcOrd="1" destOrd="0" presId="urn:microsoft.com/office/officeart/2005/8/layout/radial5"/>
    <dgm:cxn modelId="{478BA769-A05E-4BAB-A710-FCB27C931618}" type="presOf" srcId="{49BD0EDB-33C8-4CD0-A95B-311427AEFA66}" destId="{C51CD5FE-C955-4FBE-A4C2-3B41D94A65CC}" srcOrd="0" destOrd="0" presId="urn:microsoft.com/office/officeart/2005/8/layout/radial5"/>
    <dgm:cxn modelId="{44E8D6E1-F3FB-46C6-85A2-03DF5B40C20A}" type="presOf" srcId="{9B130CDB-16F8-419C-B197-575196EE5A40}" destId="{EEEFE765-1A5A-4F3B-BFC5-0CB040C76FD9}" srcOrd="0" destOrd="0" presId="urn:microsoft.com/office/officeart/2005/8/layout/radial5"/>
    <dgm:cxn modelId="{CCFB0860-607E-4E39-B84C-274EBDA1EDCF}" type="presOf" srcId="{1B82472A-48E0-45D6-8217-F9EBA76137DB}" destId="{D12BE243-5F45-4DD9-AF25-42E22275CB3B}" srcOrd="0" destOrd="0" presId="urn:microsoft.com/office/officeart/2005/8/layout/radial5"/>
    <dgm:cxn modelId="{B437E524-5993-4676-A92E-5FECA06FCA12}" srcId="{5075D9C6-D87A-4EE1-A1DB-25CDF2949353}" destId="{A34F77FA-B7F4-40DC-B70D-ED5BC4428E04}" srcOrd="1" destOrd="0" parTransId="{49BD0EDB-33C8-4CD0-A95B-311427AEFA66}" sibTransId="{6664BB8D-3E91-4F3B-BFD1-30642D8323C1}"/>
    <dgm:cxn modelId="{64154062-2743-4838-8D9E-BDC6713D6D9D}" srcId="{1B82472A-48E0-45D6-8217-F9EBA76137DB}" destId="{5075D9C6-D87A-4EE1-A1DB-25CDF2949353}" srcOrd="0" destOrd="0" parTransId="{5F4E8918-69E4-4451-B305-E08CEFD822F3}" sibTransId="{C2CB182B-5FA2-4BFE-A5FE-3086B9DA3915}"/>
    <dgm:cxn modelId="{1C6B980D-1A4E-40C3-A719-FB8ACFD15CB9}" type="presOf" srcId="{5075D9C6-D87A-4EE1-A1DB-25CDF2949353}" destId="{99A6EEF8-388D-4BEC-AA2E-E26C39B1D135}" srcOrd="0" destOrd="0" presId="urn:microsoft.com/office/officeart/2005/8/layout/radial5"/>
    <dgm:cxn modelId="{E4ECDC8A-7464-48DD-938E-CF3512D45D24}" type="presOf" srcId="{D7C30839-5F2E-4451-A7BD-60D62D84ADCE}" destId="{DC7DC904-72FA-45EB-9B1F-899488F6E4C7}" srcOrd="1" destOrd="0" presId="urn:microsoft.com/office/officeart/2005/8/layout/radial5"/>
    <dgm:cxn modelId="{ADD7BB58-3DAE-4FBD-90E3-605A01F1E903}" type="presOf" srcId="{D7C30839-5F2E-4451-A7BD-60D62D84ADCE}" destId="{8FB8AF5A-C42E-4E08-86A8-F592155A4B4C}" srcOrd="0" destOrd="0" presId="urn:microsoft.com/office/officeart/2005/8/layout/radial5"/>
    <dgm:cxn modelId="{C19C270F-CABA-444D-927C-A459023C23B5}" type="presOf" srcId="{79DCA378-B02B-4A18-8257-35EDCFCBDBE0}" destId="{2908EDBF-2B64-4BD5-B8BA-4DD116CB78E4}" srcOrd="0" destOrd="0" presId="urn:microsoft.com/office/officeart/2005/8/layout/radial5"/>
    <dgm:cxn modelId="{4A7486D7-DC56-4F04-8BB5-72F2B562093E}" srcId="{5075D9C6-D87A-4EE1-A1DB-25CDF2949353}" destId="{79DCA378-B02B-4A18-8257-35EDCFCBDBE0}" srcOrd="0" destOrd="0" parTransId="{9B130CDB-16F8-419C-B197-575196EE5A40}" sibTransId="{7260E2FF-D7BA-4A9B-9AA7-A9828A92E13B}"/>
    <dgm:cxn modelId="{CB2202AC-5598-4567-82EC-2DDC734C068A}" type="presOf" srcId="{9B130CDB-16F8-419C-B197-575196EE5A40}" destId="{99BC3EF5-5FCB-4C5F-8E0E-A421B484A4A9}" srcOrd="1" destOrd="0" presId="urn:microsoft.com/office/officeart/2005/8/layout/radial5"/>
    <dgm:cxn modelId="{68D5B2DB-A8FE-43F1-BBE6-F4EE41DEEFE9}" srcId="{5075D9C6-D87A-4EE1-A1DB-25CDF2949353}" destId="{667E32CF-2471-4E75-804C-E8DCCE27EDBD}" srcOrd="2" destOrd="0" parTransId="{D7C30839-5F2E-4451-A7BD-60D62D84ADCE}" sibTransId="{A2F91131-DDE6-43B5-A4FC-A62F54DAA93D}"/>
    <dgm:cxn modelId="{069FD051-B795-4931-85C0-C58EAD3C3787}" type="presOf" srcId="{667E32CF-2471-4E75-804C-E8DCCE27EDBD}" destId="{07ECB60F-71A9-4459-AE88-DAFD039C4121}" srcOrd="0" destOrd="0" presId="urn:microsoft.com/office/officeart/2005/8/layout/radial5"/>
    <dgm:cxn modelId="{58E3B47C-2983-4393-86D0-AB1855813A62}" type="presOf" srcId="{A34F77FA-B7F4-40DC-B70D-ED5BC4428E04}" destId="{D4DAB880-4D7F-4F8B-918C-7A8AE382FA40}" srcOrd="0" destOrd="0" presId="urn:microsoft.com/office/officeart/2005/8/layout/radial5"/>
    <dgm:cxn modelId="{7523C694-4AFF-466A-8D28-F155E6E66CAB}" type="presParOf" srcId="{D12BE243-5F45-4DD9-AF25-42E22275CB3B}" destId="{99A6EEF8-388D-4BEC-AA2E-E26C39B1D135}" srcOrd="0" destOrd="0" presId="urn:microsoft.com/office/officeart/2005/8/layout/radial5"/>
    <dgm:cxn modelId="{4779C166-31F4-40A5-B82A-504C06C454D2}" type="presParOf" srcId="{D12BE243-5F45-4DD9-AF25-42E22275CB3B}" destId="{EEEFE765-1A5A-4F3B-BFC5-0CB040C76FD9}" srcOrd="1" destOrd="0" presId="urn:microsoft.com/office/officeart/2005/8/layout/radial5"/>
    <dgm:cxn modelId="{E9579E1D-FEF0-4BE4-8296-EC45AA42832C}" type="presParOf" srcId="{EEEFE765-1A5A-4F3B-BFC5-0CB040C76FD9}" destId="{99BC3EF5-5FCB-4C5F-8E0E-A421B484A4A9}" srcOrd="0" destOrd="0" presId="urn:microsoft.com/office/officeart/2005/8/layout/radial5"/>
    <dgm:cxn modelId="{A08C248A-3432-4CE5-925E-F136E9F08348}" type="presParOf" srcId="{D12BE243-5F45-4DD9-AF25-42E22275CB3B}" destId="{2908EDBF-2B64-4BD5-B8BA-4DD116CB78E4}" srcOrd="2" destOrd="0" presId="urn:microsoft.com/office/officeart/2005/8/layout/radial5"/>
    <dgm:cxn modelId="{AD30BDC7-DD64-4F26-97D8-F16E277B51FD}" type="presParOf" srcId="{D12BE243-5F45-4DD9-AF25-42E22275CB3B}" destId="{C51CD5FE-C955-4FBE-A4C2-3B41D94A65CC}" srcOrd="3" destOrd="0" presId="urn:microsoft.com/office/officeart/2005/8/layout/radial5"/>
    <dgm:cxn modelId="{34541F43-69CA-4B83-8A8D-4FAED007B1FF}" type="presParOf" srcId="{C51CD5FE-C955-4FBE-A4C2-3B41D94A65CC}" destId="{ED1DE51F-ACEB-474A-850B-8A80036658A8}" srcOrd="0" destOrd="0" presId="urn:microsoft.com/office/officeart/2005/8/layout/radial5"/>
    <dgm:cxn modelId="{A8BC6D31-A527-42DB-AD92-F62C74FE4572}" type="presParOf" srcId="{D12BE243-5F45-4DD9-AF25-42E22275CB3B}" destId="{D4DAB880-4D7F-4F8B-918C-7A8AE382FA40}" srcOrd="4" destOrd="0" presId="urn:microsoft.com/office/officeart/2005/8/layout/radial5"/>
    <dgm:cxn modelId="{95022E87-A1E3-40C4-BA84-9DE3EEAB9AB6}" type="presParOf" srcId="{D12BE243-5F45-4DD9-AF25-42E22275CB3B}" destId="{8FB8AF5A-C42E-4E08-86A8-F592155A4B4C}" srcOrd="5" destOrd="0" presId="urn:microsoft.com/office/officeart/2005/8/layout/radial5"/>
    <dgm:cxn modelId="{012C0ED4-B6E1-4511-8089-3534ED4B209B}" type="presParOf" srcId="{8FB8AF5A-C42E-4E08-86A8-F592155A4B4C}" destId="{DC7DC904-72FA-45EB-9B1F-899488F6E4C7}" srcOrd="0" destOrd="0" presId="urn:microsoft.com/office/officeart/2005/8/layout/radial5"/>
    <dgm:cxn modelId="{0309EA9A-82B8-429D-94B8-B1ECD5E16CFD}" type="presParOf" srcId="{D12BE243-5F45-4DD9-AF25-42E22275CB3B}" destId="{07ECB60F-71A9-4459-AE88-DAFD039C4121}" srcOrd="6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10CF6-C0BA-4965-8E21-CEAC1E00051B}" type="doc">
      <dgm:prSet loTypeId="urn:microsoft.com/office/officeart/2005/8/layout/radial3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4ACB88A-1F88-4113-9154-F6A2CA444FC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оригами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2BD591A1-42D3-458F-92F8-5E3D58C829E3}" type="parTrans" cxnId="{AF1298D2-FD74-4269-B1F1-469157307315}">
      <dgm:prSet/>
      <dgm:spPr/>
      <dgm:t>
        <a:bodyPr/>
        <a:lstStyle/>
        <a:p>
          <a:endParaRPr lang="ru-RU"/>
        </a:p>
      </dgm:t>
    </dgm:pt>
    <dgm:pt modelId="{6D5A8AE2-7678-4B41-8C4D-00CECFACAAEE}" type="sibTrans" cxnId="{AF1298D2-FD74-4269-B1F1-469157307315}">
      <dgm:prSet/>
      <dgm:spPr/>
      <dgm:t>
        <a:bodyPr/>
        <a:lstStyle/>
        <a:p>
          <a:endParaRPr lang="ru-RU"/>
        </a:p>
      </dgm:t>
    </dgm:pt>
    <dgm:pt modelId="{15668653-D546-4CEE-A9C6-43F47114C69F}">
      <dgm:prSet phldrT="[Текст]" custT="1"/>
      <dgm:spPr/>
      <dgm:t>
        <a:bodyPr/>
        <a:lstStyle/>
        <a:p>
          <a:r>
            <a:rPr lang="ru-RU" sz="3600" b="1" dirty="0" smtClean="0"/>
            <a:t>учит</a:t>
          </a:r>
          <a:endParaRPr lang="ru-RU" sz="3600" b="1" dirty="0"/>
        </a:p>
      </dgm:t>
    </dgm:pt>
    <dgm:pt modelId="{7FD1AF53-9D8C-4844-ACF0-D80F905EA606}" type="parTrans" cxnId="{2437D247-8840-400E-954D-6255818C4A78}">
      <dgm:prSet/>
      <dgm:spPr/>
      <dgm:t>
        <a:bodyPr/>
        <a:lstStyle/>
        <a:p>
          <a:endParaRPr lang="ru-RU"/>
        </a:p>
      </dgm:t>
    </dgm:pt>
    <dgm:pt modelId="{51048E43-6220-4711-97FC-D0FD8B55EC3B}" type="sibTrans" cxnId="{2437D247-8840-400E-954D-6255818C4A78}">
      <dgm:prSet/>
      <dgm:spPr/>
      <dgm:t>
        <a:bodyPr/>
        <a:lstStyle/>
        <a:p>
          <a:endParaRPr lang="ru-RU"/>
        </a:p>
      </dgm:t>
    </dgm:pt>
    <dgm:pt modelId="{3A98C6F3-6E1F-4F1D-A994-324611B350C2}">
      <dgm:prSet phldrT="[Текст]" custT="1"/>
      <dgm:spPr/>
      <dgm:t>
        <a:bodyPr/>
        <a:lstStyle/>
        <a:p>
          <a:r>
            <a:rPr lang="ru-RU" sz="2800" b="1" dirty="0" smtClean="0"/>
            <a:t>развивает</a:t>
          </a:r>
          <a:endParaRPr lang="ru-RU" sz="2800" b="1" dirty="0"/>
        </a:p>
      </dgm:t>
    </dgm:pt>
    <dgm:pt modelId="{40B33BCE-7196-41FD-BD3A-75BC52E2388A}" type="parTrans" cxnId="{76A5CB59-56A4-463E-ADDD-44079E65D265}">
      <dgm:prSet/>
      <dgm:spPr/>
      <dgm:t>
        <a:bodyPr/>
        <a:lstStyle/>
        <a:p>
          <a:endParaRPr lang="ru-RU"/>
        </a:p>
      </dgm:t>
    </dgm:pt>
    <dgm:pt modelId="{ABE033AA-4505-4A7E-BA34-92F06F70C6CD}" type="sibTrans" cxnId="{76A5CB59-56A4-463E-ADDD-44079E65D265}">
      <dgm:prSet/>
      <dgm:spPr/>
      <dgm:t>
        <a:bodyPr/>
        <a:lstStyle/>
        <a:p>
          <a:endParaRPr lang="ru-RU"/>
        </a:p>
      </dgm:t>
    </dgm:pt>
    <dgm:pt modelId="{7EB9779E-6C4F-4D8D-A8A5-C118E54DB6D5}">
      <dgm:prSet phldrT="[Текст]" custT="1"/>
      <dgm:spPr/>
      <dgm:t>
        <a:bodyPr/>
        <a:lstStyle/>
        <a:p>
          <a:r>
            <a:rPr lang="ru-RU" sz="2400" b="1" dirty="0" smtClean="0"/>
            <a:t>стимулирует</a:t>
          </a:r>
          <a:endParaRPr lang="ru-RU" sz="2400" b="1" dirty="0"/>
        </a:p>
      </dgm:t>
    </dgm:pt>
    <dgm:pt modelId="{F5CCD885-5FF2-4F74-A351-5DF31E0B96E9}" type="parTrans" cxnId="{D88234BC-6C76-421E-851E-EA01F0C448E7}">
      <dgm:prSet/>
      <dgm:spPr/>
      <dgm:t>
        <a:bodyPr/>
        <a:lstStyle/>
        <a:p>
          <a:endParaRPr lang="ru-RU"/>
        </a:p>
      </dgm:t>
    </dgm:pt>
    <dgm:pt modelId="{76FBB6D4-9D32-4B64-9652-C03F7F4B7F6B}" type="sibTrans" cxnId="{D88234BC-6C76-421E-851E-EA01F0C448E7}">
      <dgm:prSet/>
      <dgm:spPr/>
      <dgm:t>
        <a:bodyPr/>
        <a:lstStyle/>
        <a:p>
          <a:endParaRPr lang="ru-RU"/>
        </a:p>
      </dgm:t>
    </dgm:pt>
    <dgm:pt modelId="{05DE61EF-81BB-4F71-855B-0125510EF991}">
      <dgm:prSet phldrT="[Текст]" custT="1"/>
      <dgm:spPr/>
      <dgm:t>
        <a:bodyPr/>
        <a:lstStyle/>
        <a:p>
          <a:r>
            <a:rPr lang="ru-RU" sz="2400" b="1" dirty="0" smtClean="0"/>
            <a:t>совершенствует</a:t>
          </a:r>
          <a:endParaRPr lang="ru-RU" sz="2400" b="1" dirty="0"/>
        </a:p>
      </dgm:t>
    </dgm:pt>
    <dgm:pt modelId="{A319DA9F-D92E-4F04-A6E7-01074C3B27F2}" type="parTrans" cxnId="{80D7AB7E-AF5E-4681-A0F5-56B273717686}">
      <dgm:prSet/>
      <dgm:spPr/>
      <dgm:t>
        <a:bodyPr/>
        <a:lstStyle/>
        <a:p>
          <a:endParaRPr lang="ru-RU"/>
        </a:p>
      </dgm:t>
    </dgm:pt>
    <dgm:pt modelId="{557122D9-E9ED-46DE-A07B-DB0A96C5A738}" type="sibTrans" cxnId="{80D7AB7E-AF5E-4681-A0F5-56B273717686}">
      <dgm:prSet/>
      <dgm:spPr/>
      <dgm:t>
        <a:bodyPr/>
        <a:lstStyle/>
        <a:p>
          <a:endParaRPr lang="ru-RU"/>
        </a:p>
      </dgm:t>
    </dgm:pt>
    <dgm:pt modelId="{5420B4F0-70FD-476F-997C-4DAE2E2A4DFB}" type="pres">
      <dgm:prSet presAssocID="{C1610CF6-C0BA-4965-8E21-CEAC1E0005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FDE22F-5864-4748-AD8B-F99E5A387FD7}" type="pres">
      <dgm:prSet presAssocID="{C1610CF6-C0BA-4965-8E21-CEAC1E00051B}" presName="radial" presStyleCnt="0">
        <dgm:presLayoutVars>
          <dgm:animLvl val="ctr"/>
        </dgm:presLayoutVars>
      </dgm:prSet>
      <dgm:spPr/>
    </dgm:pt>
    <dgm:pt modelId="{9E1298EA-102A-4024-8258-6063E889FC95}" type="pres">
      <dgm:prSet presAssocID="{D4ACB88A-1F88-4113-9154-F6A2CA444FC2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F31B5A82-0CDE-42C2-8AB4-8FEF4D0C844F}" type="pres">
      <dgm:prSet presAssocID="{15668653-D546-4CEE-A9C6-43F47114C69F}" presName="node" presStyleLbl="vennNode1" presStyleIdx="1" presStyleCnt="5" custScaleX="127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D15D0-1511-46B5-9DFE-C743E466EE5E}" type="pres">
      <dgm:prSet presAssocID="{3A98C6F3-6E1F-4F1D-A994-324611B350C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5A61C-417E-4FA8-B62B-9C903ABB87C0}" type="pres">
      <dgm:prSet presAssocID="{7EB9779E-6C4F-4D8D-A8A5-C118E54DB6D5}" presName="node" presStyleLbl="vennNode1" presStyleIdx="3" presStyleCnt="5" custScaleX="118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52129-E8DF-47A5-9AF5-8F87AC3ED524}" type="pres">
      <dgm:prSet presAssocID="{05DE61EF-81BB-4F71-855B-0125510EF99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21AE5-6267-4331-A5A0-FABA4C9C972A}" type="presOf" srcId="{15668653-D546-4CEE-A9C6-43F47114C69F}" destId="{F31B5A82-0CDE-42C2-8AB4-8FEF4D0C844F}" srcOrd="0" destOrd="0" presId="urn:microsoft.com/office/officeart/2005/8/layout/radial3"/>
    <dgm:cxn modelId="{80D7AB7E-AF5E-4681-A0F5-56B273717686}" srcId="{D4ACB88A-1F88-4113-9154-F6A2CA444FC2}" destId="{05DE61EF-81BB-4F71-855B-0125510EF991}" srcOrd="3" destOrd="0" parTransId="{A319DA9F-D92E-4F04-A6E7-01074C3B27F2}" sibTransId="{557122D9-E9ED-46DE-A07B-DB0A96C5A738}"/>
    <dgm:cxn modelId="{2437D247-8840-400E-954D-6255818C4A78}" srcId="{D4ACB88A-1F88-4113-9154-F6A2CA444FC2}" destId="{15668653-D546-4CEE-A9C6-43F47114C69F}" srcOrd="0" destOrd="0" parTransId="{7FD1AF53-9D8C-4844-ACF0-D80F905EA606}" sibTransId="{51048E43-6220-4711-97FC-D0FD8B55EC3B}"/>
    <dgm:cxn modelId="{D88234BC-6C76-421E-851E-EA01F0C448E7}" srcId="{D4ACB88A-1F88-4113-9154-F6A2CA444FC2}" destId="{7EB9779E-6C4F-4D8D-A8A5-C118E54DB6D5}" srcOrd="2" destOrd="0" parTransId="{F5CCD885-5FF2-4F74-A351-5DF31E0B96E9}" sibTransId="{76FBB6D4-9D32-4B64-9652-C03F7F4B7F6B}"/>
    <dgm:cxn modelId="{AF1298D2-FD74-4269-B1F1-469157307315}" srcId="{C1610CF6-C0BA-4965-8E21-CEAC1E00051B}" destId="{D4ACB88A-1F88-4113-9154-F6A2CA444FC2}" srcOrd="0" destOrd="0" parTransId="{2BD591A1-42D3-458F-92F8-5E3D58C829E3}" sibTransId="{6D5A8AE2-7678-4B41-8C4D-00CECFACAAEE}"/>
    <dgm:cxn modelId="{76A5CB59-56A4-463E-ADDD-44079E65D265}" srcId="{D4ACB88A-1F88-4113-9154-F6A2CA444FC2}" destId="{3A98C6F3-6E1F-4F1D-A994-324611B350C2}" srcOrd="1" destOrd="0" parTransId="{40B33BCE-7196-41FD-BD3A-75BC52E2388A}" sibTransId="{ABE033AA-4505-4A7E-BA34-92F06F70C6CD}"/>
    <dgm:cxn modelId="{88C3754B-430E-4ECA-AA53-DA3DF2F7AA4B}" type="presOf" srcId="{D4ACB88A-1F88-4113-9154-F6A2CA444FC2}" destId="{9E1298EA-102A-4024-8258-6063E889FC95}" srcOrd="0" destOrd="0" presId="urn:microsoft.com/office/officeart/2005/8/layout/radial3"/>
    <dgm:cxn modelId="{B45ABCDC-E889-4FB6-B70B-88E8B441659A}" type="presOf" srcId="{3A98C6F3-6E1F-4F1D-A994-324611B350C2}" destId="{0F5D15D0-1511-46B5-9DFE-C743E466EE5E}" srcOrd="0" destOrd="0" presId="urn:microsoft.com/office/officeart/2005/8/layout/radial3"/>
    <dgm:cxn modelId="{0F5862CA-42F5-4423-8E39-6749F503B9E3}" type="presOf" srcId="{C1610CF6-C0BA-4965-8E21-CEAC1E00051B}" destId="{5420B4F0-70FD-476F-997C-4DAE2E2A4DFB}" srcOrd="0" destOrd="0" presId="urn:microsoft.com/office/officeart/2005/8/layout/radial3"/>
    <dgm:cxn modelId="{5D4805F4-4E85-472F-85C0-FD63B57CE9E1}" type="presOf" srcId="{7EB9779E-6C4F-4D8D-A8A5-C118E54DB6D5}" destId="{42C5A61C-417E-4FA8-B62B-9C903ABB87C0}" srcOrd="0" destOrd="0" presId="urn:microsoft.com/office/officeart/2005/8/layout/radial3"/>
    <dgm:cxn modelId="{9507AEEE-8340-4B6D-8D49-8659BEA69956}" type="presOf" srcId="{05DE61EF-81BB-4F71-855B-0125510EF991}" destId="{3B952129-E8DF-47A5-9AF5-8F87AC3ED524}" srcOrd="0" destOrd="0" presId="urn:microsoft.com/office/officeart/2005/8/layout/radial3"/>
    <dgm:cxn modelId="{7AA3E1A8-AEE8-45CF-8B08-DA951E64E267}" type="presParOf" srcId="{5420B4F0-70FD-476F-997C-4DAE2E2A4DFB}" destId="{F1FDE22F-5864-4748-AD8B-F99E5A387FD7}" srcOrd="0" destOrd="0" presId="urn:microsoft.com/office/officeart/2005/8/layout/radial3"/>
    <dgm:cxn modelId="{5986BC38-A91B-4299-99E4-BD7F2E8D23DD}" type="presParOf" srcId="{F1FDE22F-5864-4748-AD8B-F99E5A387FD7}" destId="{9E1298EA-102A-4024-8258-6063E889FC95}" srcOrd="0" destOrd="0" presId="urn:microsoft.com/office/officeart/2005/8/layout/radial3"/>
    <dgm:cxn modelId="{78A2C884-FBF4-459F-AA41-2F80985B0C48}" type="presParOf" srcId="{F1FDE22F-5864-4748-AD8B-F99E5A387FD7}" destId="{F31B5A82-0CDE-42C2-8AB4-8FEF4D0C844F}" srcOrd="1" destOrd="0" presId="urn:microsoft.com/office/officeart/2005/8/layout/radial3"/>
    <dgm:cxn modelId="{21FCDEF2-AB1A-4EA8-A09F-EEB77ACB4461}" type="presParOf" srcId="{F1FDE22F-5864-4748-AD8B-F99E5A387FD7}" destId="{0F5D15D0-1511-46B5-9DFE-C743E466EE5E}" srcOrd="2" destOrd="0" presId="urn:microsoft.com/office/officeart/2005/8/layout/radial3"/>
    <dgm:cxn modelId="{AA1C130F-42F3-4E72-BA9A-2E623ADA7039}" type="presParOf" srcId="{F1FDE22F-5864-4748-AD8B-F99E5A387FD7}" destId="{42C5A61C-417E-4FA8-B62B-9C903ABB87C0}" srcOrd="3" destOrd="0" presId="urn:microsoft.com/office/officeart/2005/8/layout/radial3"/>
    <dgm:cxn modelId="{1376F1D5-D1D1-4F87-B7B7-5830190F6E2F}" type="presParOf" srcId="{F1FDE22F-5864-4748-AD8B-F99E5A387FD7}" destId="{3B952129-E8DF-47A5-9AF5-8F87AC3ED524}" srcOrd="4" destOrd="0" presId="urn:microsoft.com/office/officeart/2005/8/layout/radial3"/>
  </dgm:cxnLst>
  <dgm:bg>
    <a:noFill/>
  </dgm:bg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60CCB99-5811-48B3-8F08-1D8B628A9632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0F4150-140F-48DE-96B3-F605C11DB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4A28-B285-4C92-B1FE-5892439282F2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C187-C122-463A-8695-FE3A4D066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E76C-30C1-4FAF-835F-84E8E4C32A6C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8165-7498-4F27-BF28-7DA9A9ABC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0480-D922-4700-9BA6-2E65E35F3162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A393-3646-4B7E-BC3B-614DE773B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EB00-3150-46E4-B982-6621492AF9F7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4B99-C46E-4352-A0BA-C90673F64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7F59-02B2-486F-8B9C-2155D6F10C81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4AE4-3F0F-4DB4-B0BA-F5442177A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01F9-82D2-425F-8132-05DCD3562362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08CF-B35A-41CB-A5ED-77B590D52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6092-C61D-4705-A4A4-59747C68E1E7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0F92-1FCF-48FF-9564-81B0012CF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5FC17-820D-422C-85C4-AF48FA7EA791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542-02A0-4587-999B-AA7F1B7FC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9698-9A4D-45E5-AB70-86F6DF82B912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C248-2EB6-403F-834D-0D74E865B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56E7-D920-48DD-81F2-431BF4F39012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43B0-61BD-4377-9280-D195E39CE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CC14-1BB9-4A76-B521-A3B022F08647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ED35-EB82-43E0-B97E-565B5EF14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E3A5EE-C974-4A77-B70A-B6DBBD196AD3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45CADDC-E94B-4DC4-873B-DB227308D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76;&#1084;&#1080;&#1085;&#1080;&#1089;&#1090;&#1088;&#1072;&#1090;&#1086;&#1088;\Desktop\&#1076;&#1083;&#1103;%20&#1089;&#1072;&#1081;&#1090;&#1072;\&#1074;&#1086;&#1083;&#1096;&#1077;&#1073;&#1085;&#1099;&#1081;%20&#1082;&#1074;&#1072;&#1076;&#1088;&#1072;&#1090;\sakura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ideo" Target="PhotoStory2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&#1080;&#1089;&#1090;&#1088;&#1072;&#1090;&#1086;&#1088;\Desktop\&#1076;&#1083;&#1103;%20&#1089;&#1072;&#1081;&#1090;&#1072;\&#1074;&#1086;&#1083;&#1096;&#1077;&#1073;&#1085;&#1099;&#1081;%20&#1082;&#1074;&#1072;&#1076;&#1088;&#1072;&#1090;\Untitled%201.wav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gif"/><Relationship Id="rId4" Type="http://schemas.openxmlformats.org/officeDocument/2006/relationships/image" Target="../media/image31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76;&#1083;&#1103;%20&#1089;&#1072;&#1081;&#1090;&#1072;\&#1074;&#1086;&#1083;&#1096;&#1077;&#1073;&#1085;&#1099;&#1081;%20&#1082;&#1074;&#1072;&#1076;&#1088;&#1072;&#1090;\&#1089;&#1082;&#1072;&#1079;&#1082;&#1072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дзаголовок 34"/>
          <p:cNvSpPr>
            <a:spLocks noGrp="1"/>
          </p:cNvSpPr>
          <p:nvPr>
            <p:ph type="subTitle" idx="1"/>
          </p:nvPr>
        </p:nvSpPr>
        <p:spPr>
          <a:xfrm>
            <a:off x="4143375" y="714375"/>
            <a:ext cx="4643438" cy="37941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300" u="sng" dirty="0">
                <a:solidFill>
                  <a:srgbClr val="C00000"/>
                </a:solidFill>
              </a:rPr>
              <a:t>Федченко Татьяна Николаевна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воспитатель </a:t>
            </a:r>
            <a:r>
              <a:rPr lang="ru-RU" sz="2800" dirty="0"/>
              <a:t>группы продлённого дня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МУНИЦИПАЛЬНОГО  ОБЩЕОБРАЗОВАТЕЛЬНОГО  УЧПЕЖДЕНИЯ  СРЕДНЕЙ ОБЩЕОБРАЗОВАТЕЛЬНОЙ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ШКОЛЫ № </a:t>
            </a:r>
            <a:r>
              <a:rPr lang="ru-RU" sz="2800" dirty="0"/>
              <a:t>25 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г Тулуна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Иркутской  области </a:t>
            </a:r>
            <a:endParaRPr lang="ru-RU" sz="2800" dirty="0"/>
          </a:p>
        </p:txBody>
      </p:sp>
      <p:pic>
        <p:nvPicPr>
          <p:cNvPr id="3075" name="Picture 2" descr="D:\Мои документы\Мои рисунки\картинки из интернета\анимация\dividers_200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732463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2649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96" y="642918"/>
            <a:ext cx="3300424" cy="3852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akur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97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350" y="4868863"/>
            <a:ext cx="6264275" cy="66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7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rPr>
              <a:t>ВОЛШЕБНЫЙ КВАДРАТ</a:t>
            </a:r>
          </a:p>
        </p:txBody>
      </p:sp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otoStory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571500"/>
            <a:ext cx="7488237" cy="56165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428604"/>
          <a:ext cx="842968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5" name="Picture 3" descr="D:\Мои документы\Мои рисунки\картинки из интернета\анимация\v25ani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4857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Как сделать квадрат?</a:t>
            </a:r>
            <a:endParaRPr lang="ru-RU" sz="4800" dirty="0"/>
          </a:p>
        </p:txBody>
      </p:sp>
      <p:pic>
        <p:nvPicPr>
          <p:cNvPr id="14339" name="Picture 4" descr="12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428875"/>
            <a:ext cx="3571875" cy="3571875"/>
          </a:xfrm>
          <a:noFill/>
        </p:spPr>
      </p:pic>
      <p:pic>
        <p:nvPicPr>
          <p:cNvPr id="14340" name="Picture 5" descr="1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357438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85875" y="542925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/>
              <a:t>1 способ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72063" y="5429250"/>
            <a:ext cx="2443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/>
              <a:t>2 способ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813" y="1571625"/>
            <a:ext cx="55260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«У великого квадрата нет углов»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5125" y="1928813"/>
            <a:ext cx="20351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Лао-Цзы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00500" y="1785938"/>
            <a:ext cx="4929188" cy="4340225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Мне не страшен летний зной-</a:t>
            </a:r>
          </a:p>
          <a:p>
            <a:pPr algn="ctr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Мой стакан всегда со мной.</a:t>
            </a:r>
          </a:p>
          <a:p>
            <a:pPr algn="ctr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Если захочу напиться,</a:t>
            </a:r>
          </a:p>
          <a:p>
            <a:pPr algn="ctr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Он мне сразу пригодится.</a:t>
            </a:r>
          </a:p>
          <a:p>
            <a:pPr algn="ctr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Мой стакан не разобьётся,</a:t>
            </a:r>
          </a:p>
          <a:p>
            <a:pPr algn="ctr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Но, бывает, что порвётся.</a:t>
            </a:r>
          </a:p>
          <a:p>
            <a:pPr algn="ctr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Быстро справлюсь я с бедой</a:t>
            </a:r>
          </a:p>
          <a:p>
            <a:pPr algn="ctr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И сложу стакан другой.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/>
              <a:t>       </a:t>
            </a:r>
            <a:r>
              <a:rPr lang="ru-RU" b="1" dirty="0"/>
              <a:t>стаканчик</a:t>
            </a:r>
          </a:p>
        </p:txBody>
      </p:sp>
      <p:pic>
        <p:nvPicPr>
          <p:cNvPr id="11" name="Picture 4" descr="image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14563"/>
            <a:ext cx="345598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Untitled 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7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age06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42938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image06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57188"/>
            <a:ext cx="3406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image07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500063"/>
            <a:ext cx="31226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image07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928938"/>
            <a:ext cx="31432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image072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2786063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image073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2500313"/>
            <a:ext cx="17065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image074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25" y="4572000"/>
            <a:ext cx="13049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8" descr="image06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50" y="5143500"/>
            <a:ext cx="14398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D:\Мои документы\Мои рисунки\картинки из интернета\анимация\Sandwatch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75" y="5286375"/>
            <a:ext cx="6905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071563"/>
            <a:ext cx="1785937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214438"/>
            <a:ext cx="178593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 descr="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071938"/>
            <a:ext cx="204311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4214813"/>
            <a:ext cx="229076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 descr="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429000"/>
            <a:ext cx="234473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0" y="1785938"/>
            <a:ext cx="4127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38" y="2286000"/>
            <a:ext cx="4127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0" y="5214938"/>
            <a:ext cx="4127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50" y="5429250"/>
            <a:ext cx="4127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9" name="Рисунок 11" descr="Stars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1571625"/>
            <a:ext cx="15192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Результаты </a:t>
            </a:r>
            <a:endParaRPr lang="ru-RU" sz="6000" dirty="0"/>
          </a:p>
        </p:txBody>
      </p:sp>
      <p:sp>
        <p:nvSpPr>
          <p:cNvPr id="18435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6600" smtClean="0"/>
              <a:t>+</a:t>
            </a:r>
          </a:p>
        </p:txBody>
      </p:sp>
      <p:sp>
        <p:nvSpPr>
          <p:cNvPr id="18436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Доступность;</a:t>
            </a:r>
          </a:p>
          <a:p>
            <a:pPr eaLnBrk="1" hangingPunct="1"/>
            <a:r>
              <a:rPr lang="ru-RU" b="1" smtClean="0"/>
              <a:t>Малая затратность;</a:t>
            </a:r>
          </a:p>
          <a:p>
            <a:pPr eaLnBrk="1" hangingPunct="1"/>
            <a:r>
              <a:rPr lang="ru-RU" b="1" smtClean="0"/>
              <a:t>Положительная результативность в обучении и развитии;</a:t>
            </a:r>
          </a:p>
          <a:p>
            <a:pPr eaLnBrk="1" hangingPunct="1"/>
            <a:r>
              <a:rPr lang="ru-RU" b="1" smtClean="0"/>
              <a:t>игра</a:t>
            </a:r>
          </a:p>
          <a:p>
            <a:pPr eaLnBrk="1" hangingPunct="1"/>
            <a:endParaRPr lang="ru-RU" smtClean="0"/>
          </a:p>
        </p:txBody>
      </p:sp>
      <p:sp>
        <p:nvSpPr>
          <p:cNvPr id="18437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ru-RU" sz="8800" smtClean="0"/>
              <a:t>-</a:t>
            </a:r>
          </a:p>
        </p:txBody>
      </p:sp>
      <p:sp>
        <p:nvSpPr>
          <p:cNvPr id="18438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Отсутствие популярности оригами в родном городе;</a:t>
            </a:r>
          </a:p>
        </p:txBody>
      </p:sp>
      <p:pic>
        <p:nvPicPr>
          <p:cNvPr id="18439" name="Picture 8" descr="D:\Мои документы\Мои рисунки\ori\origami_stu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476750"/>
            <a:ext cx="1428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000" dirty="0" smtClean="0"/>
              <a:t>Заключение 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14500"/>
            <a:ext cx="4572000" cy="4746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Квадратный листочек,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На вид он простой.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Он белый и гладкий,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И вроде пустой.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Но стоит лишь в руки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Листочек тот взять.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Как–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нибудь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сложить,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Где-то примять.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И вот уж в руках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Не листочек, а кот.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И каждый волшебным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Квадрат назовёт.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17761">
            <a:off x="6804025" y="3716338"/>
            <a:ext cx="17145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oshka_1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59237">
            <a:off x="323850" y="2349500"/>
            <a:ext cx="198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443663" y="6237288"/>
            <a:ext cx="216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Федченко ТН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Проблема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D:\Мои документы\Мои рисунки\картинки из интернета\анимация\0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707763">
            <a:off x="792163" y="1684337"/>
            <a:ext cx="132873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D:\Мои документы\Мои рисунки\картинки из интернета\анимация\0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888932">
            <a:off x="7000875" y="1760538"/>
            <a:ext cx="132873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890588"/>
            <a:ext cx="3544887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73833247624a_small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2452683" cy="24526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4" name="Рисунок 3" descr="BOO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5013325"/>
            <a:ext cx="6905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188" y="908050"/>
            <a:ext cx="4032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Пути решения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85926"/>
            <a:ext cx="778674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Волшебный квадрат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857760"/>
            <a:ext cx="784124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28575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Оригами в группе продлённого дня</a:t>
            </a: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82613"/>
            <a:ext cx="1143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Послушайте сказку</a:t>
            </a:r>
            <a:endParaRPr lang="ru-RU" sz="6000" dirty="0"/>
          </a:p>
        </p:txBody>
      </p:sp>
      <p:pic>
        <p:nvPicPr>
          <p:cNvPr id="5" name="сказ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такое ОРИГАМИ?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buClr>
                <a:schemeClr val="hlink"/>
              </a:buClr>
              <a:buSzPct val="80000"/>
              <a:buFont typeface="Wingdings" pitchFamily="2" charset="2"/>
              <a:buChar char="q"/>
              <a:defRPr/>
            </a:pPr>
            <a:r>
              <a:rPr lang="ru-RU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Оригами – это искусство складывания из бумаги.</a:t>
            </a:r>
          </a:p>
          <a:p>
            <a:pPr eaLnBrk="1" hangingPunct="1">
              <a:buClr>
                <a:schemeClr val="hlink"/>
              </a:buClr>
              <a:buSzPct val="80000"/>
              <a:buFont typeface="Wingdings" pitchFamily="2" charset="2"/>
              <a:buChar char="q"/>
              <a:defRPr/>
            </a:pPr>
            <a:r>
              <a:rPr lang="ru-RU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«Ори» - сложенный, «</a:t>
            </a:r>
            <a:r>
              <a:rPr lang="ru-RU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Ками</a:t>
            </a:r>
            <a:r>
              <a:rPr lang="ru-RU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- бумага.</a:t>
            </a:r>
          </a:p>
          <a:p>
            <a:pPr eaLnBrk="1" hangingPunct="1">
              <a:buClr>
                <a:schemeClr val="hlink"/>
              </a:buClr>
              <a:buSzPct val="80000"/>
              <a:buFont typeface="Wingdings" pitchFamily="2" charset="2"/>
              <a:buChar char="q"/>
              <a:defRPr/>
            </a:pPr>
            <a:r>
              <a:rPr lang="ru-RU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Самыми популярными моделями являются: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4581525"/>
            <a:ext cx="3168650" cy="863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Comic Sans MS" pitchFamily="66" charset="0"/>
              </a:rPr>
              <a:t>Японский журавлик</a:t>
            </a:r>
          </a:p>
        </p:txBody>
      </p:sp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4581525"/>
            <a:ext cx="3240087" cy="792163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Comic Sans MS" pitchFamily="66" charset="0"/>
              </a:rPr>
              <a:t>кусудама</a:t>
            </a:r>
          </a:p>
        </p:txBody>
      </p:sp>
      <p:pic>
        <p:nvPicPr>
          <p:cNvPr id="8198" name="Picture 6" descr="16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5786438"/>
            <a:ext cx="118268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Японский журавлик</a:t>
            </a:r>
            <a:endParaRPr lang="ru-RU" dirty="0"/>
          </a:p>
        </p:txBody>
      </p:sp>
      <p:pic>
        <p:nvPicPr>
          <p:cNvPr id="4" name="Picture 4" descr="shema_origami_zhuravlik_1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0425" y="1857375"/>
            <a:ext cx="4783138" cy="3929063"/>
          </a:xfrm>
          <a:noFill/>
        </p:spPr>
      </p:pic>
      <p:pic>
        <p:nvPicPr>
          <p:cNvPr id="9220" name="Picture 4" descr="D:\Мои документы\Мои рисунки\картинки из интернета\анимация\e9688b66627a0370e135d4ae21785d0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71832">
            <a:off x="882651" y="1866900"/>
            <a:ext cx="10414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D:\Мои документы\Мои рисунки\картинки из интернета\анимация\e9688b66627a0370e135d4ae21785d0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78892">
            <a:off x="7069138" y="2154238"/>
            <a:ext cx="10414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adako_sasaki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41433">
            <a:off x="5658193" y="1598090"/>
            <a:ext cx="2939685" cy="3308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714375" y="4786313"/>
            <a:ext cx="8215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This is our cry.</a:t>
            </a:r>
            <a:br>
              <a:rPr lang="ru-RU"/>
            </a:br>
            <a:r>
              <a:rPr lang="ru-RU"/>
              <a:t>This is our prayer.</a:t>
            </a:r>
            <a:br>
              <a:rPr lang="ru-RU"/>
            </a:br>
            <a:r>
              <a:rPr lang="ru-RU"/>
              <a:t>Peace in the world.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</a:t>
            </a:r>
            <a:br>
              <a:rPr lang="ru-RU"/>
            </a:br>
            <a:endParaRPr lang="ru-RU"/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5072063" y="5357813"/>
            <a:ext cx="2803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Это - наш крик.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Это - наша молитва.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Мир в мире.</a:t>
            </a:r>
            <a:endParaRPr lang="ru-RU"/>
          </a:p>
        </p:txBody>
      </p:sp>
      <p:pic>
        <p:nvPicPr>
          <p:cNvPr id="7" name="Рисунок 6" descr="e4f694015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57166"/>
            <a:ext cx="3357568" cy="4476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340318309_f968ca90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53605">
            <a:off x="642932" y="1542665"/>
            <a:ext cx="2307163" cy="3485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4143372" y="6215082"/>
            <a:ext cx="685226" cy="399474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err="1" smtClean="0"/>
              <a:t>Кусудама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pic>
        <p:nvPicPr>
          <p:cNvPr id="3" name="Picture 4" descr="1247008538_kusudam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0163" y="1643063"/>
            <a:ext cx="43592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4214810" y="6143644"/>
            <a:ext cx="571504" cy="47091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5" descr="D:\Мои документы\Мои рисунки\картинки из интернета\анимация\su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571625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mon_ID03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рация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10362654</Template>
  <TotalTime>2626</TotalTime>
  <Words>230</Words>
  <Application>Microsoft Office PowerPoint</Application>
  <PresentationFormat>Экран (4:3)</PresentationFormat>
  <Paragraphs>74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Common_ID03</vt:lpstr>
      <vt:lpstr>Слайд 1</vt:lpstr>
      <vt:lpstr>Проблема </vt:lpstr>
      <vt:lpstr>Слайд 3</vt:lpstr>
      <vt:lpstr> </vt:lpstr>
      <vt:lpstr>Послушайте сказку</vt:lpstr>
      <vt:lpstr>Что такое ОРИГАМИ?</vt:lpstr>
      <vt:lpstr>Японский журавлик</vt:lpstr>
      <vt:lpstr>Слайд 8</vt:lpstr>
      <vt:lpstr>Кусудама.</vt:lpstr>
      <vt:lpstr>Слайд 10</vt:lpstr>
      <vt:lpstr>Слайд 11</vt:lpstr>
      <vt:lpstr>Как сделать квадрат?</vt:lpstr>
      <vt:lpstr>Практическая работа</vt:lpstr>
      <vt:lpstr>Слайд 14</vt:lpstr>
      <vt:lpstr>Слайд 15</vt:lpstr>
      <vt:lpstr>Результаты </vt:lpstr>
      <vt:lpstr>Заключение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Пользователь Windows</cp:lastModifiedBy>
  <cp:revision>254</cp:revision>
  <dcterms:created xsi:type="dcterms:W3CDTF">2010-01-05T13:48:07Z</dcterms:created>
  <dcterms:modified xsi:type="dcterms:W3CDTF">2012-05-16T03:54:04Z</dcterms:modified>
</cp:coreProperties>
</file>