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2304256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способов избежать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головную боль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аттестационный период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&amp;Kcy;&amp;acy;&amp;rcy;&amp;softcy;&amp;iecy;&amp;rcy;&amp;acy; &amp;vcy; &amp;kcy;&amp;ocy;&amp;mcy;&amp;pcy;&amp;acy;&amp;ncy;&amp;icy;&amp;icy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65104"/>
            <a:ext cx="2377440" cy="2377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807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solidFill>
                  <a:srgbClr val="4E3B30"/>
                </a:solidFill>
              </a:rPr>
              <a:t>1 </a:t>
            </a:r>
            <a:r>
              <a:rPr lang="ru-RU" sz="2200" dirty="0">
                <a:solidFill>
                  <a:srgbClr val="4E3B30"/>
                </a:solidFill>
              </a:rPr>
              <a:t>Проблема </a:t>
            </a:r>
            <a:r>
              <a:rPr lang="ru-RU" sz="2200" dirty="0" smtClean="0">
                <a:solidFill>
                  <a:srgbClr val="4E3B30"/>
                </a:solidFill>
              </a:rPr>
              <a:t>      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способ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&amp;Mcy;&amp;ocy;&amp;icy; &amp;mcy;&amp;acy;&amp;lcy;&amp;iecy;&amp;ncy;&amp;softcy;&amp;kcy;&amp;icy;&amp;iecy; &amp;pcy;&amp;rcy;&amp;ocy;&amp;zcy;&amp;ycy; - &amp;Dcy;&amp;acy;&amp;vcy;&amp;acy;&amp;jcy;&amp;tcy;&amp;iecy; &amp;Scy;&amp;Ocy;&amp;Mcy;&amp;Ncy;&amp;IEcy;&amp;Vcy;&amp;Acy;&amp;Tcy;&amp;SOFTcy;&amp;Scy;&amp;YAcy;!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7"/>
            <a:ext cx="3312368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08104" y="4983559"/>
            <a:ext cx="3369196" cy="1171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сопровождение, мотивация к участию в различных мероприятиях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83559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          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мобилизовать собственные силы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сбор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 портфолио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211960" y="31409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&amp;Vcy; &amp;bcy;&amp;icy;&amp;bcy;&amp;lcy;&amp;icy;&amp;ocy;&amp;tcy;&amp;iecy;&amp;kcy;&amp;ucy; &amp;Pcy;&amp;Gcy;&amp;Icy;&amp;Icy;&amp;Kcy; &amp;tcy;&amp;rcy;&amp;iecy;&amp;bcy;&amp;ucy;&amp;iecy;&amp;tcy;&amp;scy;&amp;yacy; &amp;scy;&amp;ocy;&amp;tcy;&amp;rcy;&amp;ucy;&amp;dcy;&amp;ncy;&amp;icy;&amp;kcy; &amp;chcy;&amp;icy;&amp;tcy;&amp;acy;&amp;lcy;&amp;softcy;&amp;ncy;&amp;ocy;&amp;gcy;&amp;ocy; &amp;zcy;&amp;acy;&amp;lcy;&amp;acy; &amp;Pcy;&amp;iecy;&amp;rcy;&amp;mcy;&amp;scy;…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1"/>
            <a:ext cx="3240360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223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solidFill>
                  <a:srgbClr val="4E3B30"/>
                </a:solidFill>
              </a:rPr>
              <a:t>2 </a:t>
            </a:r>
            <a:r>
              <a:rPr lang="ru-RU" sz="2200" dirty="0">
                <a:solidFill>
                  <a:srgbClr val="4E3B30"/>
                </a:solidFill>
              </a:rPr>
              <a:t>Проблема </a:t>
            </a:r>
            <a:r>
              <a:rPr lang="ru-RU" sz="2200" dirty="0" smtClean="0">
                <a:solidFill>
                  <a:srgbClr val="4E3B30"/>
                </a:solidFill>
              </a:rPr>
              <a:t>                                                      </a:t>
            </a:r>
            <a:r>
              <a:rPr lang="ru-RU" dirty="0" smtClean="0"/>
              <a:t>2 </a:t>
            </a:r>
            <a:r>
              <a:rPr lang="ru-RU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5229200"/>
            <a:ext cx="2448272" cy="109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компьютерная грамотность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52120" y="5157192"/>
            <a:ext cx="2520280" cy="1167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коллег, </a:t>
            </a:r>
          </a:p>
          <a:p>
            <a:pPr marL="0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курсы ИКТ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&amp;Mcy;&amp;ocy;&amp;icy; &amp;mcy;&amp;acy;&amp;lcy;&amp;iecy;&amp;ncy;&amp;softcy;&amp;kcy;&amp;icy;&amp;iecy; &amp;pcy;&amp;rcy;&amp;ocy;&amp;zcy;&amp;ycy; - &amp;Dcy;&amp;acy;&amp;vcy;&amp;acy;&amp;jcy;&amp;tcy;&amp;iecy; &amp;Scy;&amp;Ocy;&amp;Mcy;&amp;Ncy;&amp;IEcy;&amp;Vcy;&amp;Acy;&amp;Tcy;&amp;SOFTcy;&amp;Scy;&amp;YAcy;!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7"/>
            <a:ext cx="3096344" cy="25922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трелка вправо 5"/>
          <p:cNvSpPr/>
          <p:nvPr/>
        </p:nvSpPr>
        <p:spPr>
          <a:xfrm>
            <a:off x="3851920" y="30232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&amp;Kcy;&amp;ocy;&amp;lcy;&amp;lcy;&amp;iecy;&amp;gcy;&amp;icy; &amp;scy;&amp;pcy;&amp;iecy;&amp;shcy;&amp;acy;&amp;tcy; &amp;ncy;&amp;acy; &amp;pcy;&amp;ocy;&amp;mcy;&amp;ocy;&amp;shchcy;&amp;softcy; - myJOB.B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2817"/>
            <a:ext cx="3168352" cy="2592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374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solidFill>
                  <a:srgbClr val="4E3B30"/>
                </a:solidFill>
              </a:rPr>
              <a:t>3 </a:t>
            </a:r>
            <a:r>
              <a:rPr lang="ru-RU" sz="2200" dirty="0">
                <a:solidFill>
                  <a:srgbClr val="4E3B30"/>
                </a:solidFill>
              </a:rPr>
              <a:t>Проблема </a:t>
            </a:r>
            <a:r>
              <a:rPr lang="ru-RU" sz="2200" dirty="0" smtClean="0">
                <a:solidFill>
                  <a:srgbClr val="4E3B30"/>
                </a:solidFill>
              </a:rPr>
              <a:t>                                                   </a:t>
            </a:r>
            <a:r>
              <a:rPr lang="ru-RU" dirty="0" smtClean="0"/>
              <a:t>3 </a:t>
            </a:r>
            <a:r>
              <a:rPr lang="ru-RU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5157192"/>
            <a:ext cx="2880320" cy="1167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ИКТ базы, доступа в интернет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24128" y="5301208"/>
            <a:ext cx="2808312" cy="1023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средств ИКТ в свободном пользовании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&amp;Mcy;&amp;ocy;&amp;icy; &amp;mcy;&amp;acy;&amp;lcy;&amp;iecy;&amp;ncy;&amp;softcy;&amp;kcy;&amp;icy;&amp;iecy; &amp;pcy;&amp;rcy;&amp;ocy;&amp;zcy;&amp;ycy; - &amp;Dcy;&amp;acy;&amp;vcy;&amp;acy;&amp;jcy;&amp;tcy;&amp;iecy; &amp;Scy;&amp;Ocy;&amp;Mcy;&amp;Ncy;&amp;IEcy;&amp;Vcy;&amp;Acy;&amp;Tcy;&amp;SOFTcy;&amp;Scy;&amp;YAcy;!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7"/>
            <a:ext cx="2952328" cy="25922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трелка вправо 5"/>
          <p:cNvSpPr/>
          <p:nvPr/>
        </p:nvSpPr>
        <p:spPr>
          <a:xfrm>
            <a:off x="3995936" y="30663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&amp;Icy;&amp;gcy;&amp;rcy;&amp;ocy;&amp;vcy;&amp;ocy;&amp;jcy; &amp;kcy;&amp;ocy;&amp;mcy;&amp;pcy;&amp;softcy;&amp;yucy;&amp;tcy;&amp;iecy;&amp;rcy; &amp;dcy;&amp;lcy;&amp;yacy; &amp;icy;&amp;gcy;&amp;rcy; 2013 &amp;gcy;&amp;ocy;&amp;dcy;&amp;acy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72817"/>
            <a:ext cx="3312368" cy="2592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85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4 Проблема                                                                  </a:t>
            </a:r>
            <a:r>
              <a:rPr lang="ru-RU" dirty="0" smtClean="0"/>
              <a:t>4 </a:t>
            </a:r>
            <a:r>
              <a:rPr lang="ru-RU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5085184"/>
            <a:ext cx="2088232" cy="123941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загруженность педагога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5085184"/>
            <a:ext cx="3699520" cy="123941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молодых педагогов к проведению мероприятий с целью освобождения  аттестующегося педагога  на время оформления портфолио, грамотное планирование своего времени, действие по намеченному плану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&amp;Mcy;&amp;ocy;&amp;icy; &amp;mcy;&amp;acy;&amp;lcy;&amp;iecy;&amp;ncy;&amp;softcy;&amp;kcy;&amp;icy;&amp;iecy; &amp;pcy;&amp;rcy;&amp;ocy;&amp;zcy;&amp;ycy; - &amp;Dcy;&amp;acy;&amp;vcy;&amp;acy;&amp;jcy;&amp;tcy;&amp;iecy; &amp;Scy;&amp;Ocy;&amp;Mcy;&amp;Ncy;&amp;IEcy;&amp;Vcy;&amp;Acy;&amp;Tcy;&amp;SOFTcy;&amp;Scy;&amp;YAcy;!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952328" cy="25922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трелка вправо 5"/>
          <p:cNvSpPr/>
          <p:nvPr/>
        </p:nvSpPr>
        <p:spPr>
          <a:xfrm>
            <a:off x="3923928" y="30663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&amp;Acy;&amp;Vcy;&amp;Tcy;&amp;Ocy;&amp;Rcy;&amp;Acy;&amp;Dcy;&amp;Icy;&amp;Ocy;-&amp;Tcy;&amp;YUcy;&amp;Mcy;&amp;IEcy;&amp;Ncy;&amp;SOFTcy; (106,1FM) - &amp;Ocy;&amp;Fcy;&amp;Icy;&amp;TScy;&amp;Icy;&amp;Acy;&amp;Lcy;&amp;SOFTcy;&amp;Ncy;&amp;Acy;&amp;YAcy; &amp;Gcy;&amp;Rcy;&amp;Ucy;&amp;Pcy;&amp;Pcy;&amp;Acy; &amp;Vcy;&amp;Kcy;&amp;ocy;&amp;ncy;&amp;tcy;&amp;acy;&amp;kcy;&amp;tcy;&amp;iecy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7"/>
            <a:ext cx="3672408" cy="2592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6437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solidFill>
                  <a:srgbClr val="4E3B30"/>
                </a:solidFill>
              </a:rPr>
              <a:t>5 </a:t>
            </a:r>
            <a:r>
              <a:rPr lang="ru-RU" sz="2200" dirty="0">
                <a:solidFill>
                  <a:srgbClr val="4E3B30"/>
                </a:solidFill>
              </a:rPr>
              <a:t>Проблема                                                                  </a:t>
            </a:r>
            <a:r>
              <a:rPr lang="ru-RU" sz="3200" dirty="0" smtClean="0">
                <a:solidFill>
                  <a:srgbClr val="4E3B30"/>
                </a:solidFill>
              </a:rPr>
              <a:t>5 </a:t>
            </a:r>
            <a:r>
              <a:rPr lang="ru-RU" sz="3200" dirty="0">
                <a:solidFill>
                  <a:srgbClr val="4E3B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5157192"/>
            <a:ext cx="2467000" cy="11674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Неуверенность в собственных силах, пессимистический настрой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08104" y="5301208"/>
            <a:ext cx="2880320" cy="10233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Моральная поддержка, похвала, нацеливание на успех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&amp;Mcy;&amp;ocy;&amp;icy; &amp;mcy;&amp;acy;&amp;lcy;&amp;iecy;&amp;ncy;&amp;softcy;&amp;kcy;&amp;icy;&amp;iecy; &amp;pcy;&amp;rcy;&amp;ocy;&amp;zcy;&amp;ycy; - &amp;Dcy;&amp;acy;&amp;vcy;&amp;acy;&amp;jcy;&amp;tcy;&amp;iecy; &amp;Scy;&amp;Ocy;&amp;Mcy;&amp;Ncy;&amp;IEcy;&amp;Vcy;&amp;Acy;&amp;Tcy;&amp;SOFTcy;&amp;Scy;&amp;YAcy;!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952328" cy="25922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трелка вправо 5"/>
          <p:cNvSpPr/>
          <p:nvPr/>
        </p:nvSpPr>
        <p:spPr>
          <a:xfrm>
            <a:off x="4211960" y="309836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&amp;Pcy;&amp;ucy;&amp;bcy;&amp;lcy;&amp;icy;&amp;kcy;&amp;acy;&amp;tscy;&amp;icy;&amp;icy; &amp;Rcy;&amp;acy;&amp;zcy;&amp;vcy;&amp;icy;&amp;tcy;&amp;icy;&amp;iecy; &amp;bcy;&amp;icy;&amp;zcy;&amp;ncy;&amp;iecy;&amp;scy;&amp;acy; &amp;Ucy; &amp;bcy;&amp;icy;&amp;zcy;&amp;ncy;&amp;iecy;&amp;scy;-&amp;lcy;&amp;iecy;&amp;dcy;&amp;icy; &amp;dcy;&amp;iecy;&amp;lcy;&amp;acy; &amp;icy;&amp;dcy;&amp;ucy;&amp;tcy; &amp;vcy; &amp;gcy;&amp;ocy;&amp;rcy;&amp;ucy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26163"/>
            <a:ext cx="2016224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177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109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5 способов избежать головную боль в аттестационный период</vt:lpstr>
      <vt:lpstr>1 Проблема                                                         1 способ</vt:lpstr>
      <vt:lpstr>2 Проблема                                                       2 способ</vt:lpstr>
      <vt:lpstr>3 Проблема                                                    3 способ</vt:lpstr>
      <vt:lpstr>4 Проблема                                                                  4 способ</vt:lpstr>
      <vt:lpstr>5 Проблема                                                                  5 способ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способов избежать головной боли</dc:title>
  <dc:creator>marina</dc:creator>
  <cp:lastModifiedBy>marina</cp:lastModifiedBy>
  <cp:revision>8</cp:revision>
  <dcterms:created xsi:type="dcterms:W3CDTF">2014-11-11T11:37:44Z</dcterms:created>
  <dcterms:modified xsi:type="dcterms:W3CDTF">2014-11-13T09:39:49Z</dcterms:modified>
</cp:coreProperties>
</file>