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1" r:id="rId3"/>
    <p:sldId id="282" r:id="rId4"/>
    <p:sldId id="274" r:id="rId5"/>
    <p:sldId id="275" r:id="rId6"/>
    <p:sldId id="276" r:id="rId7"/>
    <p:sldId id="273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83" r:id="rId22"/>
    <p:sldId id="280" r:id="rId23"/>
    <p:sldId id="278" r:id="rId24"/>
    <p:sldId id="289" r:id="rId25"/>
    <p:sldId id="277" r:id="rId26"/>
    <p:sldId id="285" r:id="rId27"/>
    <p:sldId id="286" r:id="rId28"/>
    <p:sldId id="290" r:id="rId29"/>
    <p:sldId id="287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D95B3-E8E0-428F-B35A-CF6814B51A97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5A1AF-6227-4ED6-916E-8E13726FD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D95B3-E8E0-428F-B35A-CF6814B51A97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5A1AF-6227-4ED6-916E-8E13726FD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D95B3-E8E0-428F-B35A-CF6814B51A97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5A1AF-6227-4ED6-916E-8E13726FD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D95B3-E8E0-428F-B35A-CF6814B51A97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5A1AF-6227-4ED6-916E-8E13726FD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D95B3-E8E0-428F-B35A-CF6814B51A97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5A1AF-6227-4ED6-916E-8E13726FD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D95B3-E8E0-428F-B35A-CF6814B51A97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5A1AF-6227-4ED6-916E-8E13726FD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D95B3-E8E0-428F-B35A-CF6814B51A97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5A1AF-6227-4ED6-916E-8E13726FD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D95B3-E8E0-428F-B35A-CF6814B51A97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5A1AF-6227-4ED6-916E-8E13726FD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D95B3-E8E0-428F-B35A-CF6814B51A97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5A1AF-6227-4ED6-916E-8E13726FD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D95B3-E8E0-428F-B35A-CF6814B51A97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5A1AF-6227-4ED6-916E-8E13726FD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D95B3-E8E0-428F-B35A-CF6814B51A97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5A1AF-6227-4ED6-916E-8E13726FD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D95B3-E8E0-428F-B35A-CF6814B51A97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5A1AF-6227-4ED6-916E-8E13726FD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2160240"/>
          </a:xfrm>
        </p:spPr>
        <p:txBody>
          <a:bodyPr>
            <a:normAutofit/>
          </a:bodyPr>
          <a:lstStyle/>
          <a:p>
            <a:r>
              <a:rPr lang="ru-RU" b="1" i="1" dirty="0"/>
              <a:t>Будешь много читать, 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будешь </a:t>
            </a:r>
            <a:r>
              <a:rPr lang="ru-RU" b="1" i="1" dirty="0"/>
              <a:t>много </a:t>
            </a:r>
            <a:r>
              <a:rPr lang="ru-RU" b="1" i="1" dirty="0" smtClean="0"/>
              <a:t>знать.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дети чит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2780928"/>
            <a:ext cx="4896544" cy="3809524"/>
          </a:xfrm>
        </p:spPr>
      </p:pic>
      <p:sp>
        <p:nvSpPr>
          <p:cNvPr id="5" name="Прямоугольник 4"/>
          <p:cNvSpPr/>
          <p:nvPr/>
        </p:nvSpPr>
        <p:spPr>
          <a:xfrm>
            <a:off x="4283968" y="5661248"/>
            <a:ext cx="469083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Автор: Бородина Татьяна Александровна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Учитель начальных классов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МБУ лицея №60 г.о.Тольятти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81000" y="1752600"/>
            <a:ext cx="2631747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ягоды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09600" y="3962400"/>
            <a:ext cx="2153155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язык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657600" y="1752600"/>
            <a:ext cx="1754006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мяч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505200" y="4038600"/>
            <a:ext cx="2215671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маяк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172200" y="1676400"/>
            <a:ext cx="2641749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земля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248400" y="4038600"/>
            <a:ext cx="2738250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пламя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rot="5400000">
            <a:off x="685800" y="1752600"/>
            <a:ext cx="381000" cy="2286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81000" y="1752600"/>
            <a:ext cx="3289555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я-го-ды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9600" y="3962400"/>
            <a:ext cx="2153155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язык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962400" y="1752600"/>
            <a:ext cx="1754006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мяч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505200" y="4038600"/>
            <a:ext cx="2215671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маяк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172200" y="1676400"/>
            <a:ext cx="2641749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земля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248400" y="4038600"/>
            <a:ext cx="2738250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пламя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rot="5400000">
            <a:off x="685800" y="1752600"/>
            <a:ext cx="381000" cy="2286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81000" y="1752600"/>
            <a:ext cx="3289555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я-го-ды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9600" y="3962400"/>
            <a:ext cx="2153155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язык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962400" y="1752600"/>
            <a:ext cx="1754006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мяч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505200" y="4038600"/>
            <a:ext cx="2215671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маяк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172200" y="1676400"/>
            <a:ext cx="2641749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земля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248400" y="4038600"/>
            <a:ext cx="2738250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пламя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rot="5400000">
            <a:off x="685800" y="1752600"/>
            <a:ext cx="381000" cy="2286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1828800" y="4038600"/>
            <a:ext cx="381000" cy="2286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81000" y="1752600"/>
            <a:ext cx="3289555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я-го-ды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9600" y="3962400"/>
            <a:ext cx="2505814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я-зык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62400" y="1752600"/>
            <a:ext cx="1754006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мяч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505200" y="4038600"/>
            <a:ext cx="2215671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маяк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172200" y="1676400"/>
            <a:ext cx="2641749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земля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248400" y="4038600"/>
            <a:ext cx="2738250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пламя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rot="5400000">
            <a:off x="685800" y="1752600"/>
            <a:ext cx="381000" cy="2286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1828800" y="4038600"/>
            <a:ext cx="381000" cy="2286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81000" y="1752600"/>
            <a:ext cx="3289555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я-го-ды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9600" y="3962400"/>
            <a:ext cx="2505814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я-зык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62400" y="1752600"/>
            <a:ext cx="1754006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мяч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505200" y="4038600"/>
            <a:ext cx="2215671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маяк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172200" y="1676400"/>
            <a:ext cx="2641749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земля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248400" y="4038600"/>
            <a:ext cx="2738250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пламя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rot="5400000">
            <a:off x="685800" y="1752600"/>
            <a:ext cx="381000" cy="2286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1828800" y="4038600"/>
            <a:ext cx="381000" cy="2286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4876800" y="1828800"/>
            <a:ext cx="381000" cy="2286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81000" y="1752600"/>
            <a:ext cx="3289555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я-го-ды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9600" y="3962400"/>
            <a:ext cx="2505814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я-зык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62400" y="1752600"/>
            <a:ext cx="1754006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мяч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505200" y="4038600"/>
            <a:ext cx="2215671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маяк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172200" y="1676400"/>
            <a:ext cx="2641749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земля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248400" y="4038600"/>
            <a:ext cx="2738250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пламя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rot="5400000">
            <a:off x="685800" y="1752600"/>
            <a:ext cx="381000" cy="2286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1828800" y="4038600"/>
            <a:ext cx="381000" cy="2286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4876800" y="1828800"/>
            <a:ext cx="381000" cy="2286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4876800" y="4114800"/>
            <a:ext cx="381000" cy="2286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81000" y="1752600"/>
            <a:ext cx="3289555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я-го-ды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9600" y="3962400"/>
            <a:ext cx="2505814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я-зык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62400" y="1752600"/>
            <a:ext cx="1754006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мяч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505200" y="4038600"/>
            <a:ext cx="2497800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ма-як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172200" y="1676400"/>
            <a:ext cx="2641749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земля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248400" y="4038600"/>
            <a:ext cx="2738250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пламя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rot="5400000">
            <a:off x="685800" y="1752600"/>
            <a:ext cx="381000" cy="2286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1828800" y="4038600"/>
            <a:ext cx="381000" cy="2286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4876800" y="1828800"/>
            <a:ext cx="381000" cy="2286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5181600" y="4038600"/>
            <a:ext cx="381000" cy="2286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81000" y="1752600"/>
            <a:ext cx="3289555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я-го-ды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9600" y="3962400"/>
            <a:ext cx="2505814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я-зык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62400" y="1752600"/>
            <a:ext cx="1754006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мяч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505200" y="4038600"/>
            <a:ext cx="2497800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ма-як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172200" y="1676400"/>
            <a:ext cx="2641749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земля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248400" y="4038600"/>
            <a:ext cx="2738250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пламя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rot="5400000">
            <a:off x="685800" y="1752600"/>
            <a:ext cx="381000" cy="2286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1828800" y="4038600"/>
            <a:ext cx="381000" cy="2286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4876800" y="1828800"/>
            <a:ext cx="381000" cy="2286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5181600" y="4038600"/>
            <a:ext cx="381000" cy="2286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8382000" y="1752600"/>
            <a:ext cx="381000" cy="2286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81000" y="1752600"/>
            <a:ext cx="3289555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я-го-ды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9600" y="3962400"/>
            <a:ext cx="2505814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я-зык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62400" y="1752600"/>
            <a:ext cx="1754006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мяч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505200" y="4038600"/>
            <a:ext cx="2497800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ма-як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867400" y="1752600"/>
            <a:ext cx="2975174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зем-ля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248400" y="4038600"/>
            <a:ext cx="2738250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пламя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rot="5400000">
            <a:off x="685800" y="1752600"/>
            <a:ext cx="381000" cy="2286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1828800" y="4038600"/>
            <a:ext cx="381000" cy="2286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4876800" y="1828800"/>
            <a:ext cx="381000" cy="2286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5105400" y="4114800"/>
            <a:ext cx="381000" cy="2286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8458200" y="1828800"/>
            <a:ext cx="381000" cy="2286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81000" y="1752600"/>
            <a:ext cx="3289555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я-го-ды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9600" y="3962400"/>
            <a:ext cx="2505814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я-зык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62400" y="1752600"/>
            <a:ext cx="1754006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мяч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505200" y="4038600"/>
            <a:ext cx="2497800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ма-як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943600" y="1752600"/>
            <a:ext cx="2975174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зем-ля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248400" y="4038600"/>
            <a:ext cx="2738250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пламя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rot="5400000">
            <a:off x="685800" y="1752600"/>
            <a:ext cx="381000" cy="2286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1828800" y="4038600"/>
            <a:ext cx="381000" cy="2286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4876800" y="1828800"/>
            <a:ext cx="381000" cy="2286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4876800" y="4114800"/>
            <a:ext cx="381000" cy="2286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8458200" y="1828800"/>
            <a:ext cx="381000" cy="2286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>
            <a:off x="7467600" y="4114800"/>
            <a:ext cx="381000" cy="2286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е\Desktop\соро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9" y="2093047"/>
            <a:ext cx="5904656" cy="3912435"/>
          </a:xfrm>
          <a:prstGeom prst="rect">
            <a:avLst/>
          </a:prstGeom>
          <a:noFill/>
        </p:spPr>
      </p:pic>
      <p:pic>
        <p:nvPicPr>
          <p:cNvPr id="2051" name="Picture 3" descr="C:\Users\е\Desktop\конверт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573016"/>
            <a:ext cx="2286000" cy="2371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81000" y="1752600"/>
            <a:ext cx="3289555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я-го-ды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9600" y="3962400"/>
            <a:ext cx="2505814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я-зык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62400" y="1752600"/>
            <a:ext cx="1754006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мяч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505200" y="4038600"/>
            <a:ext cx="2497800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ма-як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867400" y="1752600"/>
            <a:ext cx="2975174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зем-ля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35457" y="4038600"/>
            <a:ext cx="3108543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пла-мя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rot="5400000">
            <a:off x="685800" y="1752600"/>
            <a:ext cx="381000" cy="2286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1828800" y="4038600"/>
            <a:ext cx="381000" cy="2286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4876800" y="1828800"/>
            <a:ext cx="381000" cy="2286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4876800" y="4114800"/>
            <a:ext cx="381000" cy="2286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8458200" y="1828800"/>
            <a:ext cx="381000" cy="2286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>
            <a:off x="7467600" y="4114800"/>
            <a:ext cx="381000" cy="2286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81000" y="1752600"/>
            <a:ext cx="3289555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>я</a:t>
            </a:r>
            <a:r>
              <a:rPr lang="ru-RU" sz="7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-го-ды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9600" y="3962400"/>
            <a:ext cx="2505814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</a:rPr>
              <a:t>я</a:t>
            </a:r>
            <a:r>
              <a:rPr lang="ru-RU" sz="7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-зык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62400" y="1752600"/>
            <a:ext cx="1754006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мяч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505200" y="4038600"/>
            <a:ext cx="2497800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ма-як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867400" y="1752600"/>
            <a:ext cx="2975174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зем-ля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35457" y="4038600"/>
            <a:ext cx="3108543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пла-мя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rot="5400000">
            <a:off x="685800" y="1752600"/>
            <a:ext cx="381000" cy="2286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1828800" y="4038600"/>
            <a:ext cx="381000" cy="2286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4876800" y="1828800"/>
            <a:ext cx="381000" cy="2286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4876800" y="4114800"/>
            <a:ext cx="381000" cy="2286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8458200" y="1828800"/>
            <a:ext cx="381000" cy="2286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>
            <a:off x="7467600" y="4114800"/>
            <a:ext cx="381000" cy="2286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103377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е\Desktop\соро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9" y="2093047"/>
            <a:ext cx="5904656" cy="3912435"/>
          </a:xfrm>
          <a:prstGeom prst="rect">
            <a:avLst/>
          </a:prstGeom>
          <a:noFill/>
        </p:spPr>
      </p:pic>
      <p:pic>
        <p:nvPicPr>
          <p:cNvPr id="2051" name="Picture 3" descr="C:\Users\е\Desktop\конверт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573016"/>
            <a:ext cx="2286000" cy="2371725"/>
          </a:xfrm>
          <a:prstGeom prst="rect">
            <a:avLst/>
          </a:prstGeom>
          <a:noFill/>
        </p:spPr>
      </p:pic>
      <p:pic>
        <p:nvPicPr>
          <p:cNvPr id="5" name="Picture 2" descr="C:\Users\е\Desktop\e9aff715b729 (1)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00932" y="0"/>
            <a:ext cx="3443068" cy="3356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е\Desktop\e9aff715b729 (1)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82584"/>
            <a:ext cx="6912768" cy="6739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</a:rPr>
              <a:t>АЗБУКА с.112</a:t>
            </a:r>
            <a:endParaRPr lang="ru-RU" sz="5400" b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е\Desktop\соро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9" y="2093047"/>
            <a:ext cx="5904656" cy="3912435"/>
          </a:xfrm>
          <a:prstGeom prst="rect">
            <a:avLst/>
          </a:prstGeom>
          <a:noFill/>
        </p:spPr>
      </p:pic>
      <p:pic>
        <p:nvPicPr>
          <p:cNvPr id="2051" name="Picture 3" descr="C:\Users\е\Desktop\конверт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573016"/>
            <a:ext cx="2286000" cy="2371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4000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492896"/>
            <a:ext cx="2890664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87824" y="3933056"/>
            <a:ext cx="5698976" cy="219310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е\Desktop\0_2ec54_f38939ad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372200" y="0"/>
            <a:ext cx="2771800" cy="16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МАЯК</a:t>
            </a:r>
            <a:endParaRPr lang="ru-RU" sz="6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5400" b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е\Desktop\соро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9" y="2093047"/>
            <a:ext cx="5904656" cy="3912435"/>
          </a:xfrm>
          <a:prstGeom prst="rect">
            <a:avLst/>
          </a:prstGeom>
          <a:noFill/>
        </p:spPr>
      </p:pic>
      <p:pic>
        <p:nvPicPr>
          <p:cNvPr id="2051" name="Picture 3" descr="C:\Users\е\Desktop\конверт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573016"/>
            <a:ext cx="2286000" cy="2371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4000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</a:rPr>
              <a:t>ЗЕМЛЯ…</a:t>
            </a:r>
            <a:endParaRPr lang="ru-RU" sz="5400" b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е\Desktop\соро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9" y="2093047"/>
            <a:ext cx="5904656" cy="3912435"/>
          </a:xfrm>
          <a:prstGeom prst="rect">
            <a:avLst/>
          </a:prstGeom>
          <a:noFill/>
        </p:spPr>
      </p:pic>
      <p:pic>
        <p:nvPicPr>
          <p:cNvPr id="2051" name="Picture 3" descr="C:\Users\е\Desktop\конверт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573016"/>
            <a:ext cx="2286000" cy="2371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4940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0"/>
            <a:ext cx="4716016" cy="2952328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dirty="0" smtClean="0">
                <a:solidFill>
                  <a:srgbClr val="7030A0"/>
                </a:solidFill>
              </a:rPr>
              <a:t>Мне запомнилось…</a:t>
            </a:r>
            <a:br>
              <a:rPr lang="ru-RU" sz="4000" b="1" dirty="0" smtClean="0">
                <a:solidFill>
                  <a:srgbClr val="7030A0"/>
                </a:solidFill>
              </a:rPr>
            </a:br>
            <a:r>
              <a:rPr lang="ru-RU" sz="4000" b="1" dirty="0" smtClean="0">
                <a:solidFill>
                  <a:srgbClr val="7030A0"/>
                </a:solidFill>
              </a:rPr>
              <a:t>У меня получилось…</a:t>
            </a:r>
            <a:br>
              <a:rPr lang="ru-RU" sz="4000" b="1" dirty="0" smtClean="0">
                <a:solidFill>
                  <a:srgbClr val="7030A0"/>
                </a:solidFill>
              </a:rPr>
            </a:br>
            <a:r>
              <a:rPr lang="ru-RU" sz="4000" b="1" dirty="0" smtClean="0">
                <a:solidFill>
                  <a:srgbClr val="7030A0"/>
                </a:solidFill>
              </a:rPr>
              <a:t>Мне было трудно…</a:t>
            </a:r>
            <a:br>
              <a:rPr lang="ru-RU" sz="4000" b="1" dirty="0" smtClean="0">
                <a:solidFill>
                  <a:srgbClr val="7030A0"/>
                </a:solidFill>
              </a:rPr>
            </a:br>
            <a:r>
              <a:rPr lang="ru-RU" sz="4000" b="1" dirty="0" smtClean="0">
                <a:solidFill>
                  <a:srgbClr val="7030A0"/>
                </a:solidFill>
              </a:rPr>
              <a:t>Я постараюсь лучше…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е\Desktop\соро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348879"/>
            <a:ext cx="4392488" cy="4509121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 flipH="1">
            <a:off x="395536" y="1600200"/>
            <a:ext cx="61664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Picture 3" descr="C:\Users\е\Desktop\конверт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005064"/>
            <a:ext cx="2286000" cy="2371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4940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82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>
                <a:solidFill>
                  <a:schemeClr val="accent6">
                    <a:lumMod val="75000"/>
                  </a:schemeClr>
                </a:solidFill>
              </a:rPr>
              <a:t>БУКВЫ</a:t>
            </a:r>
            <a:endParaRPr lang="ru-RU" sz="9600" dirty="0"/>
          </a:p>
        </p:txBody>
      </p:sp>
      <p:pic>
        <p:nvPicPr>
          <p:cNvPr id="2050" name="Picture 2" descr="C:\Users\е\Desktop\соро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9" y="2093047"/>
            <a:ext cx="5904656" cy="3912435"/>
          </a:xfrm>
          <a:prstGeom prst="rect">
            <a:avLst/>
          </a:prstGeom>
          <a:noFill/>
        </p:spPr>
      </p:pic>
      <p:pic>
        <p:nvPicPr>
          <p:cNvPr id="2051" name="Picture 3" descr="C:\Users\е\Desktop\конверт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573016"/>
            <a:ext cx="2286000" cy="2371725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130688"/>
            <a:ext cx="865187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2940" y="1452093"/>
            <a:ext cx="841375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127433"/>
            <a:ext cx="1517650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6761" y="2675018"/>
            <a:ext cx="1222375" cy="1310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4315" y="1907689"/>
            <a:ext cx="1152525" cy="147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626" y="5130688"/>
            <a:ext cx="1627187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9940" y="136833"/>
            <a:ext cx="19812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89725" y="980728"/>
            <a:ext cx="890587" cy="126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7031" y="1886258"/>
            <a:ext cx="19812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130688"/>
            <a:ext cx="1944687" cy="194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6946" y="5130688"/>
            <a:ext cx="17430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7654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539552" y="6857999"/>
            <a:ext cx="3970784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074" name="Picture 2" descr="C:\Users\е\Desktop\син пар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76180" cy="4603440"/>
          </a:xfrm>
          <a:prstGeom prst="rect">
            <a:avLst/>
          </a:prstGeom>
          <a:noFill/>
        </p:spPr>
      </p:pic>
      <p:pic>
        <p:nvPicPr>
          <p:cNvPr id="3075" name="Picture 3" descr="C:\Users\е\Desktop\кр па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4880" y="2348880"/>
            <a:ext cx="4509120" cy="4509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е\Desktop\соро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9" y="2093047"/>
            <a:ext cx="5904656" cy="3912435"/>
          </a:xfrm>
          <a:prstGeom prst="rect">
            <a:avLst/>
          </a:prstGeom>
          <a:noFill/>
        </p:spPr>
      </p:pic>
      <p:pic>
        <p:nvPicPr>
          <p:cNvPr id="2051" name="Picture 3" descr="C:\Users\е\Desktop\конверт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573016"/>
            <a:ext cx="2286000" cy="2371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4322"/>
          </a:xfrm>
        </p:spPr>
        <p:txBody>
          <a:bodyPr>
            <a:normAutofit/>
          </a:bodyPr>
          <a:lstStyle/>
          <a:p>
            <a:r>
              <a:rPr lang="ru-RU" b="1" i="1" dirty="0"/>
              <a:t>Москва - главный город нашей Родины. Красная площадь - сердце </a:t>
            </a:r>
            <a:r>
              <a:rPr lang="ru-RU" b="1" i="1" dirty="0" smtClean="0"/>
              <a:t>Москвы.</a:t>
            </a:r>
            <a:endParaRPr lang="ru-RU" dirty="0"/>
          </a:p>
        </p:txBody>
      </p:sp>
      <p:pic>
        <p:nvPicPr>
          <p:cNvPr id="4098" name="Picture 2" descr="C:\Users\е\Desktop\12590642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778138"/>
            <a:ext cx="5439817" cy="3603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381000" y="1752600"/>
            <a:ext cx="2631747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ягоды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09600" y="3962400"/>
            <a:ext cx="2153155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язык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657600" y="1752600"/>
            <a:ext cx="1754006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мяч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505200" y="4038600"/>
            <a:ext cx="2215671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маяк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172200" y="1676400"/>
            <a:ext cx="2641749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земля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248400" y="4038600"/>
            <a:ext cx="2738250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пламя</a:t>
            </a:r>
          </a:p>
        </p:txBody>
      </p:sp>
      <p:sp>
        <p:nvSpPr>
          <p:cNvPr id="8201" name="Содержимое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381000" y="1752600"/>
            <a:ext cx="2631747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+mn-lt"/>
              </a:rPr>
              <a:t>я</a:t>
            </a:r>
            <a:r>
              <a:rPr lang="ru-RU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годы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09600" y="3962400"/>
            <a:ext cx="2153155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+mn-lt"/>
              </a:rPr>
              <a:t>я</a:t>
            </a:r>
            <a:r>
              <a:rPr lang="ru-RU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зык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657600" y="1752600"/>
            <a:ext cx="1754006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м</a:t>
            </a:r>
            <a:r>
              <a:rPr lang="ru-RU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+mn-lt"/>
              </a:rPr>
              <a:t>я</a:t>
            </a:r>
            <a:r>
              <a:rPr lang="ru-RU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ч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505200" y="4038600"/>
            <a:ext cx="2215671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ма</a:t>
            </a:r>
            <a:r>
              <a:rPr lang="ru-RU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+mn-lt"/>
              </a:rPr>
              <a:t>я</a:t>
            </a:r>
            <a:r>
              <a:rPr lang="ru-RU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к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172200" y="1676400"/>
            <a:ext cx="2641749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земл</a:t>
            </a:r>
            <a:r>
              <a:rPr lang="ru-RU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+mn-lt"/>
              </a:rPr>
              <a:t>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248400" y="4038600"/>
            <a:ext cx="2738250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плам</a:t>
            </a:r>
            <a:r>
              <a:rPr lang="ru-RU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+mn-lt"/>
              </a:rPr>
              <a:t>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123</Words>
  <Application>Microsoft Office PowerPoint</Application>
  <PresentationFormat>Экран (4:3)</PresentationFormat>
  <Paragraphs>94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Будешь много читать,  будешь много знать. </vt:lpstr>
      <vt:lpstr>Слайд 2</vt:lpstr>
      <vt:lpstr>БУКВЫ</vt:lpstr>
      <vt:lpstr>Слайд 4</vt:lpstr>
      <vt:lpstr>Слайд 5</vt:lpstr>
      <vt:lpstr>Москва - главный город нашей Родины. Красная площадь - сердце Москвы.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АЗБУКА с.112</vt:lpstr>
      <vt:lpstr>Слайд 25</vt:lpstr>
      <vt:lpstr>Слайд 26</vt:lpstr>
      <vt:lpstr>ЗЕМЛЯ…</vt:lpstr>
      <vt:lpstr>Мне запомнилось… У меня получилось… Мне было трудно… Я постараюсь лучше…</vt:lpstr>
      <vt:lpstr>Слайд 29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Будешь много читать,  будешь много знать.</dc:title>
  <dc:creator>Бородина</dc:creator>
  <cp:lastModifiedBy>Бородина</cp:lastModifiedBy>
  <cp:revision>21</cp:revision>
  <dcterms:created xsi:type="dcterms:W3CDTF">2014-11-09T16:24:44Z</dcterms:created>
  <dcterms:modified xsi:type="dcterms:W3CDTF">2014-11-25T16:18:31Z</dcterms:modified>
</cp:coreProperties>
</file>