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7C68C-5251-470D-AD77-25EFD4036961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6665C1-D5E5-4EDE-833A-07B4BF9A15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933056"/>
            <a:ext cx="7482408" cy="178194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46084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Буква  Ь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829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45224"/>
            <a:ext cx="7416823" cy="108012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журавль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Мой\Desktop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41682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435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5445224"/>
            <a:ext cx="7262191" cy="115212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обезьяна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Мой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60648"/>
            <a:ext cx="72008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800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5589240"/>
            <a:ext cx="7118176" cy="1008112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дельфин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7" name="Picture 3" descr="C:\Users\Мой\Desktop\i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12879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10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589240"/>
            <a:ext cx="7704855" cy="864096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лебедь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Мой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84887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6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Мой\Desktop\коте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4168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21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algn="ctr"/>
            <a:endParaRPr lang="ru-RU" sz="3600" dirty="0">
              <a:latin typeface="Arial Black" pitchFamily="34" charset="0"/>
            </a:endParaRPr>
          </a:p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algn="ctr"/>
            <a:r>
              <a:rPr lang="ru-RU" sz="10400" dirty="0" smtClean="0">
                <a:latin typeface="Arial Black" pitchFamily="34" charset="0"/>
              </a:rPr>
              <a:t>Что это?</a:t>
            </a:r>
            <a:endParaRPr lang="ru-RU" sz="10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7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129614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Это ЛЮБОВЬ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Мой\Desktop\коте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620688"/>
            <a:ext cx="430363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5301208"/>
            <a:ext cx="7262192" cy="115212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Всего доброго!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Мой\Desktop\красо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008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95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15212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конь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ой\Desktop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662473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832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5589240"/>
            <a:ext cx="6768751" cy="1008112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лось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ой\Desktop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76875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486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445224"/>
            <a:ext cx="6984775" cy="864096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медведь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ой\Desktop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698477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33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5373216"/>
            <a:ext cx="7056783" cy="1224136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тюлень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ой\Desktop\тюле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705678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539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5373216"/>
            <a:ext cx="7128791" cy="108012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рысь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ой\Desktop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12879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784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339" y="5661248"/>
            <a:ext cx="7092061" cy="936104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снегирь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ой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38" y="188640"/>
            <a:ext cx="709206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310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5373216"/>
            <a:ext cx="7334200" cy="1008112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хорь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ой\Desktop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27280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008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5445224"/>
            <a:ext cx="7118176" cy="1080120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олень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ой\Desktop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12879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792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22</Words>
  <Application>Microsoft Office PowerPoint</Application>
  <PresentationFormat>Экран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Буква  Ь</vt:lpstr>
      <vt:lpstr>конь</vt:lpstr>
      <vt:lpstr>лось</vt:lpstr>
      <vt:lpstr>медведь</vt:lpstr>
      <vt:lpstr>тюлень</vt:lpstr>
      <vt:lpstr>рысь</vt:lpstr>
      <vt:lpstr>снегирь</vt:lpstr>
      <vt:lpstr>хорь</vt:lpstr>
      <vt:lpstr>олень</vt:lpstr>
      <vt:lpstr>журавль</vt:lpstr>
      <vt:lpstr>обезьяна</vt:lpstr>
      <vt:lpstr>дельфин</vt:lpstr>
      <vt:lpstr>лебедь</vt:lpstr>
      <vt:lpstr>Презентация PowerPoint</vt:lpstr>
      <vt:lpstr>Презентация PowerPoint</vt:lpstr>
      <vt:lpstr>Это ЛЮБОВЬ</vt:lpstr>
      <vt:lpstr>Всего доброго!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 Ь</dc:title>
  <dc:creator>Мой</dc:creator>
  <cp:lastModifiedBy>Мой</cp:lastModifiedBy>
  <cp:revision>3</cp:revision>
  <dcterms:created xsi:type="dcterms:W3CDTF">2014-11-25T18:04:30Z</dcterms:created>
  <dcterms:modified xsi:type="dcterms:W3CDTF">2014-11-25T18:34:25Z</dcterms:modified>
</cp:coreProperties>
</file>