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EEA2-F460-4639-B992-E6BF3E354F54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9E93-21AE-4E30-960F-5C868A441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EEA2-F460-4639-B992-E6BF3E354F54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9E93-21AE-4E30-960F-5C868A441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EEA2-F460-4639-B992-E6BF3E354F54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9E93-21AE-4E30-960F-5C868A441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EEA2-F460-4639-B992-E6BF3E354F54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9E93-21AE-4E30-960F-5C868A441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EEA2-F460-4639-B992-E6BF3E354F54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9E93-21AE-4E30-960F-5C868A441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EEA2-F460-4639-B992-E6BF3E354F54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9E93-21AE-4E30-960F-5C868A441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EEA2-F460-4639-B992-E6BF3E354F54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9E93-21AE-4E30-960F-5C868A441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EEA2-F460-4639-B992-E6BF3E354F54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9E93-21AE-4E30-960F-5C868A441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EEA2-F460-4639-B992-E6BF3E354F54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9E93-21AE-4E30-960F-5C868A441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EEA2-F460-4639-B992-E6BF3E354F54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9E93-21AE-4E30-960F-5C868A441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EEA2-F460-4639-B992-E6BF3E354F54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9E93-21AE-4E30-960F-5C868A441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EEA2-F460-4639-B992-E6BF3E354F54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39E93-21AE-4E30-960F-5C868A4412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143900" cy="69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&amp;Pcy;&amp;rcy;&amp;ocy;&amp;khcy;&amp;ocy;&amp;dcy;&amp;ncy;&amp;ocy;&amp;jcy; &amp;bcy;&amp;acy;&amp;lcy;&amp;lcy;. &amp;Pcy;&amp;ocy;&amp;scy;&amp;tcy;&amp;ucy;&amp;pcy;&amp;acy;&amp;iecy;&amp;mcy; &amp;vcy;&amp;mcy;&amp;iecy;&amp;scy;&amp;tcy;&amp;iecy; &amp;Pcy;&amp;ocy;&amp;scy;&amp;tcy;&amp;ucy;&amp;pcy;&amp;acy;&amp;iecy;&amp;mcy; &amp;vcy;&amp;mcy;&amp;iecy;&amp;scy;&amp;tcy;&amp;iecy;. &amp;Fcy;&amp;ocy;&amp;rcy;&amp;u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42" y="285728"/>
            <a:ext cx="5072058" cy="5072058"/>
          </a:xfrm>
          <a:prstGeom prst="rect">
            <a:avLst/>
          </a:prstGeom>
          <a:noFill/>
        </p:spPr>
      </p:pic>
      <p:pic>
        <p:nvPicPr>
          <p:cNvPr id="14338" name="Picture 2" descr="&amp;Pcy;&amp;iecy;&amp;rcy;&amp;scy;&amp;ocy;&amp;ncy;&amp;acy;&amp;lcy;&amp;softcy;&amp;ncy;&amp;ycy;&amp;jcy; &amp;scy;&amp;acy;&amp;jcy;&amp;tcy; &amp;Kcy;&amp;ucy;&amp;zcy;&amp;ncy;&amp;iecy;&amp;tscy;&amp;ocy;&amp;vcy;&amp;ocy;&amp;jcy; &amp;Icy;. &amp;Vcy;. - &amp;Acy;&amp;lcy;&amp;fcy;&amp;acy;&amp;vcy;&amp;icy;&amp;tcy; &amp;vcy; &amp;scy;&amp;tcy;&amp;icy;&amp;khcy;&amp;acy;&amp;khcy; (&amp;chcy;&amp;acy;&amp;scy;&amp;tcy;&amp;softcy; 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42767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&amp;Acy;&amp;zcy;&amp;bcy;&amp;ucy;&amp;kcy;&amp;acy; - 1 (&amp;rcy;&amp;ucy;&amp;scy;&amp;scy;&amp;kcy;&amp;icy;&amp;jcy;), &amp;Ocy;&amp;bcy;&amp;ucy;&amp;chcy;&amp;acy;&amp;yucy;&amp;shchcy;&amp;icy;&amp;iecy; &amp;kcy;&amp;acy;&amp;rcy;&amp;icy;&amp;ncy;&amp;kcy;&amp;icy; &amp;Acy;&amp;lcy;&amp;fcy;&amp;acy;&amp;vcy;&amp;icy;&amp;tcy; (&amp;rcy;&amp;ucy;&amp;scy;&amp;scy;&amp;kcy;&amp;icy;&amp;jcy;), &amp;rcy;&amp;acy;&amp;scy;&amp;pcy;&amp;iecy;&amp;chcy;&amp;acy;&amp;tcy;&amp;acy;&amp;tcy;&amp;softcy; &amp;bcy;&amp;iecy;&amp;scy;&amp;pcy;&amp;lcy;&amp;acy;&amp;tcy;&amp;ncy;&amp;ocy;, &amp;bcy;&amp;iecy;&amp;zcy; &amp;rcy;&amp;iecy;&amp;gcy;&amp;icy;&amp;scy;&amp;tcy;&amp;rcy;&amp;acy;&amp;tscy;&amp;icy;&amp;icy; - BABY NEWS - &amp;Rcy;&amp;acy;&amp;zcy;&amp;vcy;&amp;icy;&amp;vcy;&amp;acy;&amp;yucy;&amp;shchcy;&amp;icy;&amp;jcy; &amp;mcy;&amp;acy;&amp;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429121" cy="5905495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3857652" cy="53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@&amp;dcy;&amp;ncy;&amp;iecy;&amp;vcy;&amp;ncy;&amp;icy;&amp;kcy;&amp;icy; - stop crying your heart 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Acy;&amp;rcy;&amp;bcy;&amp;ucy;&amp;zcy; &amp;ocy;&amp;pcy;&amp;tcy;&amp;ocy;&amp;mcy; 2011 :: &amp;Dcy;&amp;ocy;&amp;scy;&amp;kcy;&amp;acy; &amp;bcy;&amp;iecy;&amp;scy;&amp;pcy;&amp;lcy;&amp;acy;&amp;tcy;&amp;ncy;&amp;ycy;&amp;khcy; &amp;ocy;&amp;bcy;&amp;hardcy;&amp;yacy;&amp;vcy;&amp;lcy;&amp;iecy;&amp;ncy;&amp;icy;&amp;jcy; Bizcar.com.ua :: &amp;Vcy;&amp;scy;&amp;iecy; &amp;ocy;&amp;bcy;&amp;hardcy;&amp;yacy;&amp;vcy;&amp;lcy;&amp;iecy;&amp;ncy;&amp;icy;&amp;yacy; &amp;Ucy;&amp;kcy;&amp;rcy;&amp;acy;&amp;icy;&amp;ncy;&amp;ycy; &amp;ncy;&amp;acy; &amp;ocy;&amp;dcy;&amp;ncy;&amp;ocy;&amp;mcy; &amp;scy;&amp;acy;&amp;jcy;&amp;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929454" cy="6929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&amp;Dcy;&amp;ncy;&amp;iecy;&amp;vcy;&amp;ncy;&amp;icy;&amp;kcy; Steelhammer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71810"/>
            <a:ext cx="3500422" cy="2625317"/>
          </a:xfrm>
          <a:prstGeom prst="rect">
            <a:avLst/>
          </a:prstGeom>
          <a:noFill/>
        </p:spPr>
      </p:pic>
      <p:pic>
        <p:nvPicPr>
          <p:cNvPr id="18442" name="Picture 10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928934"/>
            <a:ext cx="3500462" cy="2628073"/>
          </a:xfrm>
          <a:prstGeom prst="rect">
            <a:avLst/>
          </a:prstGeom>
          <a:noFill/>
        </p:spPr>
      </p:pic>
      <p:pic>
        <p:nvPicPr>
          <p:cNvPr id="18440" name="Picture 8" descr="Navy Anchor Embl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000372"/>
            <a:ext cx="2623562" cy="3143246"/>
          </a:xfrm>
          <a:prstGeom prst="rect">
            <a:avLst/>
          </a:prstGeom>
          <a:noFill/>
        </p:spPr>
      </p:pic>
      <p:pic>
        <p:nvPicPr>
          <p:cNvPr id="18438" name="Picture 6" descr="masterok: &amp;Kcy;&amp;acy;&amp;kcy; &amp;rcy;&amp;acy;&amp;scy;&amp;tcy;&amp;ucy;&amp;tcy; &amp;acy;&amp;ncy;&amp;acy;&amp;ncy;&amp;acy;&amp;s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000372"/>
            <a:ext cx="3090850" cy="3090851"/>
          </a:xfrm>
          <a:prstGeom prst="rect">
            <a:avLst/>
          </a:prstGeom>
          <a:noFill/>
        </p:spPr>
      </p:pic>
      <p:pic>
        <p:nvPicPr>
          <p:cNvPr id="18436" name="Picture 4" descr="&amp;Fcy;&amp;ocy;&amp;tcy;&amp;ocy;&amp;gcy;&amp;rcy;&amp;acy;&amp;fcy;&amp;icy;&amp;icy; &amp;lcy;&amp;ocy;&amp;shcy;&amp;acy;&amp;dcy;&amp;iecy;&amp;jcy; &amp;ocy;&amp;tcy; ToscaSuto. &amp;CHcy;&amp;acy;&amp;scy;&amp;tcy;&amp;softcy; 2. &amp;Mcy;&amp;icy;&amp;rcy; &amp;Lcy;&amp;ocy;&amp;shcy;&amp;acy;&amp;dcy;&amp;iecy;&amp;jcy;, &amp;Gcy;&amp;ocy;&amp;rcy;&amp;dcy;&amp;ycy;&amp;khcy; &amp;icy; &amp;Tcy;&amp;acy;&amp;icy;&amp;ncy;&amp;scy;&amp;tcy;&amp;vcy;&amp;iecy;&amp;ncy;&amp;ncy;&amp;ycy;&amp;khcy;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9" y="3338188"/>
            <a:ext cx="3286148" cy="2243087"/>
          </a:xfrm>
          <a:prstGeom prst="rect">
            <a:avLst/>
          </a:prstGeom>
          <a:noFill/>
        </p:spPr>
      </p:pic>
      <p:pic>
        <p:nvPicPr>
          <p:cNvPr id="18434" name="Picture 2" descr="&amp;Pcy;&amp;scy;&amp;icy;&amp;khcy;&amp;ocy;&amp;lcy;&amp;ocy;&amp;gcy;&amp;icy;&amp;yacy; &amp;icy; &amp;scy;&amp;ocy;&amp;tscy;&amp;icy;&amp;ocy;&amp;ncy;&amp;icy;&amp;kcy;&amp;acy; * &amp;SHcy;&amp;kcy;&amp;acy;&amp;tcy;&amp;ucy;&amp;lcy;&amp;kcy;&amp;acy; &amp;scy; &amp;scy;&amp;iecy;&amp;kcy;&amp;rcy;&amp;iecy;&amp;tcy;&amp;ocy;&amp;m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142852"/>
            <a:ext cx="4393150" cy="2931056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25717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&amp;Acy;&amp;zcy;&amp;bcy;&amp;ucy;&amp;kcy;&amp;acy; - 1 (&amp;rcy;&amp;ucy;&amp;scy;&amp;scy;&amp;kcy;&amp;icy;&amp;jcy;), &amp;Ocy;&amp;bcy;&amp;ucy;&amp;chcy;&amp;acy;&amp;yucy;&amp;shchcy;&amp;icy;&amp;iecy; &amp;kcy;&amp;acy;&amp;rcy;&amp;icy;&amp;ncy;&amp;kcy;&amp;icy; &amp;Acy;&amp;lcy;&amp;fcy;&amp;acy;&amp;vcy;&amp;icy;&amp;tcy; (&amp;rcy;&amp;ucy;&amp;scy;&amp;scy;&amp;kcy;&amp;icy;&amp;jcy;), &amp;rcy;&amp;acy;&amp;scy;&amp;pcy;&amp;iecy;&amp;chcy;&amp;acy;&amp;tcy;&amp;acy;&amp;tcy;&amp;softcy; &amp;bcy;&amp;iecy;&amp;scy;&amp;pcy;&amp;lcy;&amp;acy;&amp;tcy;&amp;ncy;&amp;ocy;, &amp;bcy;&amp;iecy;&amp;zcy; &amp;rcy;&amp;iecy;&amp;gcy;&amp;icy;&amp;scy;&amp;tcy;&amp;rcy;&amp;acy;&amp;tscy;&amp;icy;&amp;icy; - BABY NEWS - &amp;Rcy;&amp;acy;&amp;zcy;&amp;vcy;&amp;icy;&amp;vcy;&amp;acy;&amp;yucy;&amp;shchcy;&amp;icy;&amp;jcy; &amp;mcy;&amp;acy;&amp;tcy;&amp;iecy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0"/>
            <a:ext cx="2643174" cy="3524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-0.10972 L -0.00989 -0.466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34358 -0.435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31997 -0.3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6713 L -0.00226 -0.400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13357 L -0.31893 -0.3074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Scy;&amp;iecy;&amp;scy;&amp;tcy;&amp;rcy;&amp;icy;&amp;tscy;&amp;acy; &amp;Acy;&amp;lcy;&amp;iocy;&amp;ncy;&amp;ucy;&amp;shcy;&amp;kcy;&amp;acy; &amp;icy; &amp;bcy;&amp;rcy;&amp;acy;&amp;tcy;&amp;iecy;&amp;tscy; &amp;Icy;&amp;vcy;&amp;acy;&amp;ncy;&amp;ucy;&amp;shcy;&amp;kcy;&amp;acy; - &amp;Tcy;&amp;iecy;&amp;lcy;&amp;iecy;&amp;kcy;&amp;acy;&amp;ncy;&amp;acy;&amp;lcy; &amp;Kcy;&amp;acy;&amp;rcy;&amp;ucy;&amp;scy;&amp;ie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Светка</dc:creator>
  <cp:lastModifiedBy>Светка</cp:lastModifiedBy>
  <cp:revision>7</cp:revision>
  <dcterms:created xsi:type="dcterms:W3CDTF">2014-12-19T14:06:10Z</dcterms:created>
  <dcterms:modified xsi:type="dcterms:W3CDTF">2014-12-19T15:14:02Z</dcterms:modified>
</cp:coreProperties>
</file>