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9" autoAdjust="0"/>
    <p:restoredTop sz="86387" autoAdjust="0"/>
  </p:normalViewPr>
  <p:slideViewPr>
    <p:cSldViewPr>
      <p:cViewPr varScale="1">
        <p:scale>
          <a:sx n="64" d="100"/>
          <a:sy n="64" d="100"/>
        </p:scale>
        <p:origin x="-79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B7A8-1AA9-47F5-970E-84E2A9DA5795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E9CC-2BC7-41BF-B79E-4CE50E6375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728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B7A8-1AA9-47F5-970E-84E2A9DA5795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E9CC-2BC7-41BF-B79E-4CE50E6375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235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B7A8-1AA9-47F5-970E-84E2A9DA5795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E9CC-2BC7-41BF-B79E-4CE50E6375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949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B7A8-1AA9-47F5-970E-84E2A9DA5795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E9CC-2BC7-41BF-B79E-4CE50E6375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007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B7A8-1AA9-47F5-970E-84E2A9DA5795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E9CC-2BC7-41BF-B79E-4CE50E6375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200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B7A8-1AA9-47F5-970E-84E2A9DA5795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E9CC-2BC7-41BF-B79E-4CE50E6375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44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B7A8-1AA9-47F5-970E-84E2A9DA5795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E9CC-2BC7-41BF-B79E-4CE50E6375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439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B7A8-1AA9-47F5-970E-84E2A9DA5795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E9CC-2BC7-41BF-B79E-4CE50E6375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070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B7A8-1AA9-47F5-970E-84E2A9DA5795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E9CC-2BC7-41BF-B79E-4CE50E6375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47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B7A8-1AA9-47F5-970E-84E2A9DA5795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E9CC-2BC7-41BF-B79E-4CE50E6375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583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B7A8-1AA9-47F5-970E-84E2A9DA5795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E9CC-2BC7-41BF-B79E-4CE50E6375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546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CB7A8-1AA9-47F5-970E-84E2A9DA5795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5E9CC-2BC7-41BF-B79E-4CE50E6375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906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124745"/>
            <a:ext cx="6792987" cy="4934425"/>
          </a:xfrm>
        </p:spPr>
      </p:pic>
    </p:spTree>
    <p:extLst>
      <p:ext uri="{BB962C8B-B14F-4D97-AF65-F5344CB8AC3E}">
        <p14:creationId xmlns:p14="http://schemas.microsoft.com/office/powerpoint/2010/main" val="4149377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796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51" y="1620044"/>
            <a:ext cx="5981700" cy="44862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9972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7" y="445144"/>
            <a:ext cx="7560840" cy="563736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176903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438" y="1696244"/>
            <a:ext cx="5953125" cy="4333875"/>
          </a:xfrm>
        </p:spPr>
      </p:pic>
    </p:spTree>
    <p:extLst>
      <p:ext uri="{BB962C8B-B14F-4D97-AF65-F5344CB8AC3E}">
        <p14:creationId xmlns:p14="http://schemas.microsoft.com/office/powerpoint/2010/main" val="3500652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51" y="1620044"/>
            <a:ext cx="5981700" cy="4486275"/>
          </a:xfrm>
        </p:spPr>
      </p:pic>
    </p:spTree>
    <p:extLst>
      <p:ext uri="{BB962C8B-B14F-4D97-AF65-F5344CB8AC3E}">
        <p14:creationId xmlns:p14="http://schemas.microsoft.com/office/powerpoint/2010/main" val="1792281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782" y="476672"/>
            <a:ext cx="4839646" cy="68407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731875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487" y="1739106"/>
            <a:ext cx="5915025" cy="4248150"/>
          </a:xfrm>
        </p:spPr>
      </p:pic>
    </p:spTree>
    <p:extLst>
      <p:ext uri="{BB962C8B-B14F-4D97-AF65-F5344CB8AC3E}">
        <p14:creationId xmlns:p14="http://schemas.microsoft.com/office/powerpoint/2010/main" val="2078827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387" y="1615281"/>
            <a:ext cx="5991225" cy="4495800"/>
          </a:xfrm>
        </p:spPr>
      </p:pic>
    </p:spTree>
    <p:extLst>
      <p:ext uri="{BB962C8B-B14F-4D97-AF65-F5344CB8AC3E}">
        <p14:creationId xmlns:p14="http://schemas.microsoft.com/office/powerpoint/2010/main" val="2814603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50" y="1620044"/>
            <a:ext cx="5981700" cy="4486275"/>
          </a:xfrm>
        </p:spPr>
      </p:pic>
    </p:spTree>
    <p:extLst>
      <p:ext uri="{BB962C8B-B14F-4D97-AF65-F5344CB8AC3E}">
        <p14:creationId xmlns:p14="http://schemas.microsoft.com/office/powerpoint/2010/main" val="24097244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Helios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Менеджер</dc:creator>
  <cp:lastModifiedBy>Менеджер</cp:lastModifiedBy>
  <cp:revision>2</cp:revision>
  <dcterms:created xsi:type="dcterms:W3CDTF">2014-12-02T11:50:29Z</dcterms:created>
  <dcterms:modified xsi:type="dcterms:W3CDTF">2014-12-02T12:12:06Z</dcterms:modified>
</cp:coreProperties>
</file>