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58" r:id="rId7"/>
    <p:sldId id="260" r:id="rId8"/>
    <p:sldId id="262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7980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95220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0165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44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46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300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92153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3089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8435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386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11425-19A8-4E05-BB36-EAA116A4F094}" type="datetimeFigureOut">
              <a:rPr lang="ru-RU" smtClean="0"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BE6E-9965-4264-9E92-4893ED33AD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709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Подготовим речевой аппарат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54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57422" y="274638"/>
            <a:ext cx="6329378" cy="1143000"/>
          </a:xfrm>
          <a:solidFill>
            <a:srgbClr val="92D050"/>
          </a:solidFill>
        </p:spPr>
        <p:txBody>
          <a:bodyPr>
            <a:prstTxWarp prst="textChevronInverted">
              <a:avLst/>
            </a:prstTxWarp>
          </a:bodyPr>
          <a:lstStyle/>
          <a:p>
            <a:r>
              <a:rPr lang="ru-RU" dirty="0" err="1" smtClean="0">
                <a:solidFill>
                  <a:srgbClr val="0070C0"/>
                </a:solidFill>
              </a:rPr>
              <a:t>Чистоговорка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186766" cy="46863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Кто хочет разговаривать?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Мы будем разговаривать.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Тот должен выговаривать!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Мы будем выговаривать.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Всё правильно и внятно!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Всё правильно и внятно,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Чтоб было всем понятно!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6" name="Picture 2" descr="C:\Documents and Settings\Сергей\Рабочий стол\Рисунки из интернета\Новая папкКартинки\sovik_na_say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0"/>
            <a:ext cx="1843921" cy="17859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96021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/>
              <a:t>Разогреем речевой аппарат!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1.Разогреем мышцы.</a:t>
            </a:r>
          </a:p>
          <a:p>
            <a:r>
              <a:rPr lang="ru-RU" dirty="0" smtClean="0"/>
              <a:t>2.Почистим зубки.</a:t>
            </a:r>
          </a:p>
          <a:p>
            <a:r>
              <a:rPr lang="ru-RU" dirty="0" smtClean="0"/>
              <a:t>3.Поиграем в футбол.</a:t>
            </a:r>
          </a:p>
          <a:p>
            <a:r>
              <a:rPr lang="ru-RU" dirty="0" smtClean="0"/>
              <a:t>4.Побелим </a:t>
            </a:r>
            <a:r>
              <a:rPr lang="ru-RU" dirty="0" err="1" smtClean="0"/>
              <a:t>потолочки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5.Оближем сладкое варенье.</a:t>
            </a:r>
          </a:p>
          <a:p>
            <a:r>
              <a:rPr lang="ru-RU" dirty="0" smtClean="0"/>
              <a:t>6.Сдуем пылинку с носа.</a:t>
            </a:r>
          </a:p>
          <a:p>
            <a:r>
              <a:rPr lang="ru-RU" dirty="0" smtClean="0"/>
              <a:t>7.Проскачем на лошадке.</a:t>
            </a:r>
            <a:endParaRPr lang="ru-RU" dirty="0"/>
          </a:p>
        </p:txBody>
      </p:sp>
      <p:pic>
        <p:nvPicPr>
          <p:cNvPr id="1026" name="Picture 2" descr="C:\Users\Сергей\Desktop\Валентина\мне рисунки\iCAPARL0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736304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671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Произнеси 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 одном 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дыхании-</a:t>
            </a:r>
            <a:r>
              <a:rPr lang="ru-RU" sz="40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аоуыиэеяёю</a:t>
            </a: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</a:p>
          <a:p>
            <a:endParaRPr lang="ru-RU" sz="4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На 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вдохе-</a:t>
            </a:r>
            <a:r>
              <a:rPr lang="ru-RU" sz="4000" b="1" dirty="0" err="1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аоуыиэюяёе</a:t>
            </a:r>
            <a:r>
              <a:rPr lang="ru-RU" sz="40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.</a:t>
            </a:r>
          </a:p>
          <a:p>
            <a:endParaRPr lang="ru-RU" sz="4000" b="1" dirty="0" smtClean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На </a:t>
            </a: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выдохе-</a:t>
            </a:r>
            <a:r>
              <a:rPr lang="ru-RU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аоеёюуыиэя</a:t>
            </a:r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46383975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Читай по строчке.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Приучай себя к порядку,</a:t>
            </a:r>
          </a:p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 играй с вещами в прятки,</a:t>
            </a:r>
          </a:p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Каждой книжкой дорожи,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В чистоте портфель держи.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На уроках не хихикай,</a:t>
            </a:r>
          </a:p>
          <a:p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Стул туда сюда не двигай,</a:t>
            </a:r>
          </a:p>
          <a:p>
            <a:r>
              <a:rPr lang="ru-RU" dirty="0" smtClean="0">
                <a:solidFill>
                  <a:schemeClr val="accent4"/>
                </a:solidFill>
              </a:rPr>
              <a:t>Педагога уважай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И соседу не мешай.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9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2"/>
          <p:cNvSpPr txBox="1">
            <a:spLocks/>
          </p:cNvSpPr>
          <p:nvPr/>
        </p:nvSpPr>
        <p:spPr bwMode="auto">
          <a:xfrm>
            <a:off x="323850" y="765175"/>
            <a:ext cx="8686800" cy="5360988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/>
              <a:t>      Слово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СКОРОГОВОРКА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/>
              <a:t> составлено из основ двух слов: 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СКОРО </a:t>
            </a:r>
            <a:r>
              <a:rPr lang="ru-RU" sz="3200" b="1" dirty="0"/>
              <a:t>и 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>ГОВОРИТЬ</a:t>
            </a:r>
            <a:r>
              <a:rPr lang="ru-RU" sz="3200" b="1" dirty="0"/>
              <a:t>.</a:t>
            </a:r>
          </a:p>
          <a:p>
            <a:pPr marL="342900" indent="-342900" algn="ctr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/>
              <a:t>      </a:t>
            </a:r>
          </a:p>
          <a:p>
            <a:pPr marL="342900" indent="-342900">
              <a:spcBef>
                <a:spcPct val="20000"/>
              </a:spcBef>
              <a:buFont typeface="Arial" charset="0"/>
              <a:buNone/>
              <a:defRPr/>
            </a:pPr>
            <a:r>
              <a:rPr lang="ru-RU" sz="3200" b="1" dirty="0"/>
              <a:t> Скороговорки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b="1" i="1" dirty="0"/>
              <a:t>учат </a:t>
            </a:r>
            <a:r>
              <a:rPr lang="ru-RU" sz="3200" b="1" dirty="0"/>
              <a:t>чёткому и внятному произношению;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ru-RU" sz="3200" b="1" dirty="0"/>
              <a:t> </a:t>
            </a:r>
            <a:r>
              <a:rPr lang="ru-RU" sz="3200" b="1" i="1" dirty="0"/>
              <a:t>помогают</a:t>
            </a:r>
            <a:r>
              <a:rPr lang="ru-RU" sz="3200" b="1" dirty="0"/>
              <a:t> овладеть техникой речи.</a:t>
            </a:r>
          </a:p>
        </p:txBody>
      </p:sp>
    </p:spTree>
    <p:extLst>
      <p:ext uri="{BB962C8B-B14F-4D97-AF65-F5344CB8AC3E}">
        <p14:creationId xmlns:p14="http://schemas.microsoft.com/office/powerpoint/2010/main" val="2148654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C:\Users\Компас\Pictures\2011-02-10\042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2FEF0"/>
              </a:clrFrom>
              <a:clrTo>
                <a:srgbClr val="E2FE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333375"/>
            <a:ext cx="4789488" cy="511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5" name="TextBox 2"/>
          <p:cNvSpPr txBox="1">
            <a:spLocks noChangeArrowheads="1"/>
          </p:cNvSpPr>
          <p:nvPr/>
        </p:nvSpPr>
        <p:spPr bwMode="auto">
          <a:xfrm>
            <a:off x="323850" y="4508500"/>
            <a:ext cx="6840538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3200" b="1"/>
              <a:t>Кукушка кукушонку</a:t>
            </a:r>
          </a:p>
          <a:p>
            <a:pPr eaLnBrk="1" hangingPunct="1"/>
            <a:r>
              <a:rPr lang="ru-RU" sz="3200" b="1"/>
              <a:t>Купила капюшон.</a:t>
            </a:r>
          </a:p>
          <a:p>
            <a:pPr eaLnBrk="1" hangingPunct="1"/>
            <a:r>
              <a:rPr lang="ru-RU" sz="3200" b="1"/>
              <a:t>Надел кукушонок капюшон,</a:t>
            </a:r>
          </a:p>
          <a:p>
            <a:pPr eaLnBrk="1" hangingPunct="1"/>
            <a:r>
              <a:rPr lang="ru-RU" sz="3200" b="1"/>
              <a:t>В капюшоне кукушонок смешон.</a:t>
            </a:r>
          </a:p>
        </p:txBody>
      </p:sp>
      <p:pic>
        <p:nvPicPr>
          <p:cNvPr id="38916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1851127">
            <a:off x="-322263" y="517525"/>
            <a:ext cx="4021138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4438819">
            <a:off x="971550" y="614363"/>
            <a:ext cx="26955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5643681">
            <a:off x="2372519" y="486569"/>
            <a:ext cx="2662237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9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645302">
            <a:off x="152400" y="2079625"/>
            <a:ext cx="2693988" cy="1881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0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-3788504">
            <a:off x="-152400" y="300038"/>
            <a:ext cx="2695575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21" name="Picture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5" b="2345"/>
          <a:stretch>
            <a:fillRect/>
          </a:stretch>
        </p:blipFill>
        <p:spPr bwMode="auto">
          <a:xfrm rot="-738937">
            <a:off x="1644650" y="265113"/>
            <a:ext cx="2695575" cy="188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42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986" name="Группа 5"/>
          <p:cNvGrpSpPr>
            <a:grpSpLocks/>
          </p:cNvGrpSpPr>
          <p:nvPr/>
        </p:nvGrpSpPr>
        <p:grpSpPr bwMode="auto">
          <a:xfrm>
            <a:off x="2627313" y="260350"/>
            <a:ext cx="5561012" cy="6361113"/>
            <a:chOff x="3995351" y="260350"/>
            <a:chExt cx="4769237" cy="6361113"/>
          </a:xfrm>
        </p:grpSpPr>
        <p:pic>
          <p:nvPicPr>
            <p:cNvPr id="41988" name="Picture 2" descr="C:\Users\Компас\Pictures\2011-02-10\046.jpg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95351" y="260350"/>
              <a:ext cx="4769237" cy="63611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Прямоугольник 2"/>
            <p:cNvSpPr/>
            <p:nvPr/>
          </p:nvSpPr>
          <p:spPr bwMode="auto">
            <a:xfrm>
              <a:off x="3995351" y="5876925"/>
              <a:ext cx="2016340" cy="6492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ru-RU"/>
            </a:p>
          </p:txBody>
        </p:sp>
      </p:grpSp>
      <p:sp>
        <p:nvSpPr>
          <p:cNvPr id="41987" name="TextBox 3"/>
          <p:cNvSpPr txBox="1">
            <a:spLocks noChangeArrowheads="1"/>
          </p:cNvSpPr>
          <p:nvPr/>
        </p:nvSpPr>
        <p:spPr bwMode="auto">
          <a:xfrm>
            <a:off x="179388" y="5589588"/>
            <a:ext cx="48974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sz="3200" b="1"/>
              <a:t>Шесть мышат</a:t>
            </a:r>
          </a:p>
          <a:p>
            <a:pPr algn="ctr" eaLnBrk="1" hangingPunct="1"/>
            <a:r>
              <a:rPr lang="ru-RU" sz="3200" b="1"/>
              <a:t>в шалаше шуршат.</a:t>
            </a:r>
          </a:p>
        </p:txBody>
      </p:sp>
    </p:spTree>
    <p:extLst>
      <p:ext uri="{BB962C8B-B14F-4D97-AF65-F5344CB8AC3E}">
        <p14:creationId xmlns:p14="http://schemas.microsoft.com/office/powerpoint/2010/main" val="165658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" descr="http://www.proza.ru/pics/2008/09/28/371.jpg"/>
          <p:cNvPicPr>
            <a:picLocks noChangeAspect="1" noChangeArrowheads="1"/>
          </p:cNvPicPr>
          <p:nvPr/>
        </p:nvPicPr>
        <p:blipFill>
          <a:blip r:embed="rId2">
            <a:lum brigh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57188"/>
            <a:ext cx="8715375" cy="631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Овал 4">
            <a:hlinkClick r:id="rId3" action="ppaction://hlinksldjump"/>
          </p:cNvPr>
          <p:cNvPicPr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3500" y="5681663"/>
            <a:ext cx="2316163" cy="89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Содержимое 2"/>
          <p:cNvSpPr>
            <a:spLocks noGrp="1"/>
          </p:cNvSpPr>
          <p:nvPr>
            <p:ph idx="1"/>
          </p:nvPr>
        </p:nvSpPr>
        <p:spPr>
          <a:xfrm>
            <a:off x="285750" y="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>
              <a:buFont typeface="Arial" charset="0"/>
              <a:buNone/>
            </a:pPr>
            <a:r>
              <a:rPr lang="ru-RU" b="1" smtClean="0"/>
              <a:t>    </a:t>
            </a:r>
          </a:p>
          <a:p>
            <a:pPr algn="ctr">
              <a:buFont typeface="Arial" charset="0"/>
              <a:buNone/>
            </a:pPr>
            <a:r>
              <a:rPr lang="ru-RU" sz="4400" b="1" smtClean="0">
                <a:solidFill>
                  <a:srgbClr val="003399"/>
                </a:solidFill>
              </a:rPr>
              <a:t>ЁЖИК</a:t>
            </a:r>
          </a:p>
          <a:p>
            <a:pPr>
              <a:buFont typeface="Arial" charset="0"/>
              <a:buNone/>
            </a:pPr>
            <a:r>
              <a:rPr lang="ru-RU" b="1" smtClean="0"/>
              <a:t>… Сидит Коля Зайцев возле </a:t>
            </a:r>
            <a:r>
              <a:rPr lang="ru-RU" b="1" smtClean="0">
                <a:solidFill>
                  <a:srgbClr val="FF0000"/>
                </a:solidFill>
              </a:rPr>
              <a:t>ПНКЬЕА</a:t>
            </a:r>
            <a:r>
              <a:rPr lang="ru-RU" b="1" smtClean="0"/>
              <a:t>, собирает </a:t>
            </a:r>
            <a:r>
              <a:rPr lang="ru-RU" b="1" smtClean="0">
                <a:solidFill>
                  <a:srgbClr val="FF0000"/>
                </a:solidFill>
              </a:rPr>
              <a:t>ЯДОГЫ</a:t>
            </a:r>
            <a:r>
              <a:rPr lang="ru-RU" b="1" smtClean="0"/>
              <a:t>.</a:t>
            </a:r>
            <a:br>
              <a:rPr lang="ru-RU" b="1" smtClean="0"/>
            </a:br>
            <a:r>
              <a:rPr lang="ru-RU" b="1" smtClean="0"/>
              <a:t>Вдруг совсем рядом, в </a:t>
            </a:r>
            <a:r>
              <a:rPr lang="ru-RU" b="1" smtClean="0">
                <a:solidFill>
                  <a:srgbClr val="FF0000"/>
                </a:solidFill>
              </a:rPr>
              <a:t>КТАСУХ</a:t>
            </a:r>
            <a:r>
              <a:rPr lang="ru-RU" b="1" smtClean="0"/>
              <a:t>, зашуршал кто-то. Коля </a:t>
            </a:r>
            <a:r>
              <a:rPr lang="ru-RU" b="1" smtClean="0">
                <a:solidFill>
                  <a:srgbClr val="FF0000"/>
                </a:solidFill>
              </a:rPr>
              <a:t>РДИВНУАЗЛ</a:t>
            </a:r>
            <a:r>
              <a:rPr lang="ru-RU" b="1" smtClean="0"/>
              <a:t> кусты да как </a:t>
            </a:r>
            <a:r>
              <a:rPr lang="ru-RU" b="1" smtClean="0">
                <a:solidFill>
                  <a:srgbClr val="FF0000"/>
                </a:solidFill>
              </a:rPr>
              <a:t>ЗКАИРЧИТ</a:t>
            </a:r>
            <a:r>
              <a:rPr lang="ru-RU" b="1" smtClean="0"/>
              <a:t>:</a:t>
            </a:r>
            <a:br>
              <a:rPr lang="ru-RU" b="1" smtClean="0"/>
            </a:br>
            <a:r>
              <a:rPr lang="ru-RU" b="1" smtClean="0"/>
              <a:t>– Смотрите, кого я </a:t>
            </a:r>
            <a:r>
              <a:rPr lang="ru-RU" b="1" smtClean="0">
                <a:solidFill>
                  <a:srgbClr val="FF0000"/>
                </a:solidFill>
              </a:rPr>
              <a:t>НШАЁЛ</a:t>
            </a:r>
            <a:r>
              <a:rPr lang="ru-RU" b="1" smtClean="0"/>
              <a:t>!</a:t>
            </a:r>
            <a:br>
              <a:rPr lang="ru-RU" b="1" smtClean="0"/>
            </a:br>
            <a:r>
              <a:rPr lang="ru-RU" b="1" smtClean="0"/>
              <a:t>– Это </a:t>
            </a:r>
            <a:r>
              <a:rPr lang="ru-RU" b="1" smtClean="0">
                <a:solidFill>
                  <a:srgbClr val="FF0000"/>
                </a:solidFill>
              </a:rPr>
              <a:t>ЁИЖК</a:t>
            </a:r>
            <a:r>
              <a:rPr lang="ru-RU" b="1" smtClean="0"/>
              <a:t>, – сказала Мария Ивановна. – Ух ты, какой фыркучий! Не сердись, </a:t>
            </a:r>
            <a:r>
              <a:rPr lang="ru-RU" b="1" smtClean="0">
                <a:solidFill>
                  <a:srgbClr val="FF0000"/>
                </a:solidFill>
              </a:rPr>
              <a:t>ПЖСИОАКЬ</a:t>
            </a:r>
            <a:r>
              <a:rPr lang="ru-RU" b="1" smtClean="0"/>
              <a:t>!</a:t>
            </a:r>
            <a:r>
              <a:rPr lang="ru-RU" b="1" i="1" smtClean="0"/>
              <a:t> </a:t>
            </a:r>
            <a:r>
              <a:rPr lang="en-US" b="1" i="1" smtClean="0"/>
              <a:t>                                               </a:t>
            </a:r>
          </a:p>
          <a:p>
            <a:pPr>
              <a:buFont typeface="Arial" charset="0"/>
              <a:buNone/>
            </a:pPr>
            <a:r>
              <a:rPr lang="en-US" b="1" i="1" smtClean="0"/>
              <a:t>         </a:t>
            </a:r>
            <a:r>
              <a:rPr lang="ru-RU" b="1" i="1" smtClean="0"/>
              <a:t>                         Г. Скребицкий</a:t>
            </a: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7599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181</Words>
  <Application>Microsoft Office PowerPoint</Application>
  <PresentationFormat>Экран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Подготовим речевой аппарат</vt:lpstr>
      <vt:lpstr>Чистоговорка</vt:lpstr>
      <vt:lpstr>Разогреем речевой аппарат!</vt:lpstr>
      <vt:lpstr>Произнеси .</vt:lpstr>
      <vt:lpstr>Читай по строчке.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Подготовим речевой аппарат</dc:title>
  <dc:creator>Сергей</dc:creator>
  <cp:lastModifiedBy>Сергей</cp:lastModifiedBy>
  <cp:revision>2</cp:revision>
  <dcterms:created xsi:type="dcterms:W3CDTF">2013-04-07T06:11:40Z</dcterms:created>
  <dcterms:modified xsi:type="dcterms:W3CDTF">2013-04-07T06:36:16Z</dcterms:modified>
</cp:coreProperties>
</file>