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E1F6D0-B230-4E04-98BD-C3A041CA5E22}" type="datetimeFigureOut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DA82CF-22B1-4E51-972E-8A2E90415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812AB5-6C5E-44E1-916A-45EC85C839F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65D7-4D68-40DE-87FE-6E9BE66B604A}" type="datetimeFigureOut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91113-EA0F-4480-B9C7-C8B6DBE19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552EE-C88B-4E87-98F0-239FEA9137EC}" type="datetimeFigureOut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7B79-EBBD-45E1-BB89-F8EF28CAF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088A4-37F2-4015-91DF-A538E1BDDC23}" type="datetimeFigureOut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B709F-672F-462C-A99E-A5376A8F0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EC449-05AC-452A-BCD2-0D91DDE458DC}" type="datetimeFigureOut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AA48A-1951-45B0-B5B4-8ACF2B02E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AAF5-4F8F-4439-B052-D1E10A262E1D}" type="datetimeFigureOut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414D2-8F73-421F-B888-82F3A6203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8707-0D5C-4311-A810-697F3F3756CD}" type="datetimeFigureOut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C7D7B-546F-4914-9BE6-25AB0DD91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1F7F5-6C35-4692-B6D4-A84D03194B0E}" type="datetimeFigureOut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7766-88CA-42C1-A526-9FAC31DEF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B664-FB67-4E74-8E05-41A1ECE78ADB}" type="datetimeFigureOut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EAB71-32E3-44EF-847D-C2F61242C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808A6-9425-4A09-B414-918D9E2E8A3B}" type="datetimeFigureOut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C1C58-C6B4-4DC8-B40A-47A417C65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3AAB4-2F91-4F0D-850D-E964FA1F8595}" type="datetimeFigureOut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CB22D-699F-43C8-B6FC-32703F2BA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58E1-69AD-49FE-81E9-159FF43A8485}" type="datetimeFigureOut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B2C8-79BC-49BE-A0C7-CB8CAA7BB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D9EEA5-A784-4399-92EB-D500BFB90663}" type="datetimeFigureOut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9ADC18-1B48-4570-9F82-2F3B2CF8F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2;&#1059;&#1051;&#1068;&#1058;&#1048;&#1052;&#1045;&#1044;&#1048;&#1040;\6.%20&#1048;&#1043;&#1056;&#1040;.%20&#1042;&#1048;&#1050;&#1058;&#1054;&#1056;&#1048;&#1053;&#1040;\&#1064;&#1040;&#1041;&#1051;&#1054;&#1053;&#1067;\&#1042;&#1086;&#1083;&#1077;&#1081;&#1073;&#1086;&#1083;\&#1072;&#1087;&#1087;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slide" Target="slide11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slide" Target="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2;&#1059;&#1051;&#1068;&#1058;&#1048;&#1052;&#1045;&#1044;&#1048;&#1040;\6.%20&#1048;&#1043;&#1056;&#1040;.%20&#1042;&#1048;&#1050;&#1058;&#1054;&#1056;&#1048;&#1053;&#1040;\&#1064;&#1040;&#1041;&#1051;&#1054;&#1053;&#1067;\&#1042;&#1086;&#1083;&#1077;&#1081;&#1073;&#1086;&#1083;\&#1072;&#1087;&#1087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2;&#1059;&#1051;&#1068;&#1058;&#1048;&#1052;&#1045;&#1044;&#1048;&#1040;\6.%20&#1048;&#1043;&#1056;&#1040;.%20&#1042;&#1048;&#1050;&#1058;&#1054;&#1056;&#1048;&#1053;&#1040;\&#1064;&#1040;&#1041;&#1051;&#1054;&#1053;&#1067;\&#1042;&#1086;&#1083;&#1077;&#1081;&#1073;&#1086;&#1083;\&#1089;&#1086;&#1083;&#1085;&#1099;&#1096;&#1082;&#1086;.mp3" TargetMode="Externa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2;&#1059;&#1051;&#1068;&#1058;&#1048;&#1052;&#1045;&#1044;&#1048;&#1040;\6.%20&#1048;&#1043;&#1056;&#1040;.%20&#1042;&#1048;&#1050;&#1058;&#1054;&#1056;&#1048;&#1053;&#1040;\&#1064;&#1040;&#1041;&#1051;&#1054;&#1053;&#1067;\&#1042;&#1086;&#1083;&#1077;&#1081;&#1073;&#1086;&#1083;\&#1072;&#1087;&#1087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t-n.ru/communities.aspx?cat_no=200752&amp;lib_no=231990&amp;tmpl=lib" TargetMode="External"/><Relationship Id="rId3" Type="http://schemas.openxmlformats.org/officeDocument/2006/relationships/hyperlink" Target="http://radikal.ru/F/i046.radikal.ru/0805/1d/553b7ae1e0b1.png.html" TargetMode="External"/><Relationship Id="rId7" Type="http://schemas.openxmlformats.org/officeDocument/2006/relationships/hyperlink" Target="http://www.podst.ru/pix/user_files/2/1806/music_box_long_play.mp3" TargetMode="External"/><Relationship Id="rId2" Type="http://schemas.openxmlformats.org/officeDocument/2006/relationships/hyperlink" Target="http://i046.radikal.ru/0805/3e/dcd0e688db78t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noise.podst.ru/posts/1619/" TargetMode="External"/><Relationship Id="rId5" Type="http://schemas.openxmlformats.org/officeDocument/2006/relationships/hyperlink" Target="http://www.podst.ru/pix/user_files/2/2085/aplodisments1.mp3" TargetMode="External"/><Relationship Id="rId4" Type="http://schemas.openxmlformats.org/officeDocument/2006/relationships/hyperlink" Target="http://i011.radikal.ru/0805/e6/fd2cc8d085c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2;&#1059;&#1051;&#1068;&#1058;&#1048;&#1052;&#1045;&#1044;&#1048;&#1040;\6.%20&#1048;&#1043;&#1056;&#1040;.%20&#1042;&#1048;&#1050;&#1058;&#1054;&#1056;&#1048;&#1053;&#1040;\&#1064;&#1040;&#1041;&#1051;&#1054;&#1053;&#1067;\&#1042;&#1086;&#1083;&#1077;&#1081;&#1073;&#1086;&#1083;\&#1072;&#1087;&#1087;.mp3" TargetMode="External"/><Relationship Id="rId6" Type="http://schemas.openxmlformats.org/officeDocument/2006/relationships/slide" Target="slide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2;&#1059;&#1051;&#1068;&#1058;&#1048;&#1052;&#1045;&#1044;&#1048;&#1040;\6.%20&#1048;&#1043;&#1056;&#1040;.%20&#1042;&#1048;&#1050;&#1058;&#1054;&#1056;&#1048;&#1053;&#1040;\&#1064;&#1040;&#1041;&#1051;&#1054;&#1053;&#1067;\&#1042;&#1086;&#1083;&#1077;&#1081;&#1073;&#1086;&#1083;\&#1072;&#1087;&#1087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2;&#1059;&#1051;&#1068;&#1058;&#1048;&#1052;&#1045;&#1044;&#1048;&#1040;\6.%20&#1048;&#1043;&#1056;&#1040;.%20&#1042;&#1048;&#1050;&#1058;&#1054;&#1056;&#1048;&#1053;&#1040;\&#1064;&#1040;&#1041;&#1051;&#1054;&#1053;&#1067;\&#1042;&#1086;&#1083;&#1077;&#1081;&#1073;&#1086;&#1083;\&#1072;&#1087;&#1087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2;&#1059;&#1051;&#1068;&#1058;&#1048;&#1052;&#1045;&#1044;&#1048;&#1040;\6.%20&#1048;&#1043;&#1056;&#1040;.%20&#1042;&#1048;&#1050;&#1058;&#1054;&#1056;&#1048;&#1053;&#1040;\&#1064;&#1040;&#1041;&#1051;&#1054;&#1053;&#1067;\&#1042;&#1086;&#1083;&#1077;&#1081;&#1073;&#1086;&#1083;\&#1072;&#1087;&#1087;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2;&#1059;&#1051;&#1068;&#1058;&#1048;&#1052;&#1045;&#1044;&#1048;&#1040;\6.%20&#1048;&#1043;&#1056;&#1040;.%20&#1042;&#1048;&#1050;&#1058;&#1054;&#1056;&#1048;&#1053;&#1040;\&#1064;&#1040;&#1041;&#1051;&#1054;&#1053;&#1067;\&#1042;&#1086;&#1083;&#1077;&#1081;&#1073;&#1086;&#1083;\&#1072;&#1087;&#1087;.mp3" TargetMode="External"/><Relationship Id="rId6" Type="http://schemas.openxmlformats.org/officeDocument/2006/relationships/slide" Target="slide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2;&#1059;&#1051;&#1068;&#1058;&#1048;&#1052;&#1045;&#1044;&#1048;&#1040;\6.%20&#1048;&#1043;&#1056;&#1040;.%20&#1042;&#1048;&#1050;&#1058;&#1054;&#1056;&#1048;&#1053;&#1040;\&#1064;&#1040;&#1041;&#1051;&#1054;&#1053;&#1067;\&#1042;&#1086;&#1083;&#1077;&#1081;&#1073;&#1086;&#1083;\&#1072;&#1087;&#1087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2;&#1059;&#1051;&#1068;&#1058;&#1048;&#1052;&#1045;&#1044;&#1048;&#1040;\6.%20&#1048;&#1043;&#1056;&#1040;.%20&#1042;&#1048;&#1050;&#1058;&#1054;&#1056;&#1048;&#1053;&#1040;\&#1064;&#1040;&#1041;&#1051;&#1054;&#1053;&#1067;\&#1042;&#1086;&#1083;&#1077;&#1081;&#1073;&#1086;&#1083;\&#1072;&#1087;&#1087;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2"/>
          <p:cNvSpPr>
            <a:spLocks noChangeArrowheads="1"/>
          </p:cNvSpPr>
          <p:nvPr/>
        </p:nvSpPr>
        <p:spPr bwMode="auto">
          <a:xfrm>
            <a:off x="1500166" y="785794"/>
            <a:ext cx="56530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itchFamily="34" charset="0"/>
                <a:cs typeface="Arial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Century Gothic" pitchFamily="34" charset="0"/>
              <a:cs typeface="Arial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  <a:cs typeface="Arial" charset="0"/>
              </a:rPr>
              <a:t>Дидактической игра</a:t>
            </a:r>
            <a:endParaRPr lang="ru-RU" sz="2800" b="1" dirty="0">
              <a:solidFill>
                <a:srgbClr val="00206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714488"/>
            <a:ext cx="75009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  <a:cs typeface="Arial" charset="0"/>
              </a:rPr>
              <a:t> 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cs typeface="Arial" charset="0"/>
              </a:rPr>
              <a:t>«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cs typeface="Arial" charset="0"/>
              </a:rPr>
              <a:t>В волейбол играем – английский повторяем!»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052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Tahoma" pitchFamily="34" charset="0"/>
              </a:rPr>
              <a:t>Рыкова Галина Петровна, учитель английского </a:t>
            </a:r>
            <a:r>
              <a:rPr lang="ru-RU" smtClean="0">
                <a:solidFill>
                  <a:srgbClr val="002060"/>
                </a:solidFill>
                <a:latin typeface="Arial Black" pitchFamily="34" charset="0"/>
                <a:cs typeface="Tahoma" pitchFamily="34" charset="0"/>
              </a:rPr>
              <a:t>языка, г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  <a:cs typeface="Tahoma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 Black" pitchFamily="34" charset="0"/>
                <a:cs typeface="Tahoma" pitchFamily="34" charset="0"/>
              </a:rPr>
              <a:t>Ангарск</a:t>
            </a:r>
            <a:endParaRPr lang="ru-RU" dirty="0">
              <a:solidFill>
                <a:srgbClr val="002060"/>
              </a:solidFill>
              <a:latin typeface="Arial Black" pitchFamily="34" charset="0"/>
              <a:cs typeface="Tahoma" pitchFamily="34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Arial Black" pitchFamily="34" charset="0"/>
                <a:cs typeface="Tahoma" pitchFamily="34" charset="0"/>
              </a:rPr>
              <a:t>Иркутской области</a:t>
            </a:r>
          </a:p>
        </p:txBody>
      </p:sp>
      <p:pic>
        <p:nvPicPr>
          <p:cNvPr id="2053" name="Picture 3" descr="C:\Documents and Settings\User\Рабочий стол\1.ТРИГГЕРЫ\Овчинникова\МК  4\сет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357694"/>
            <a:ext cx="4518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C:\Documents and Settings\User\Рабочий стол\1.ТРИГГЕРЫ\Овчинникова\МК  4\мяч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5715000"/>
            <a:ext cx="785812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C:\Documents and Settings\User\Рабочий стол\1.ТРИГГЕРЫ\Овчинникова\МК  4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1714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C:\Documents and Settings\User\Рабочий стол\1.ТРИГГЕРЫ\Овчинникова\МК  4\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3786190"/>
            <a:ext cx="19288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лок-схема: процесс 1"/>
          <p:cNvSpPr/>
          <p:nvPr/>
        </p:nvSpPr>
        <p:spPr>
          <a:xfrm>
            <a:off x="6705616" y="1071546"/>
            <a:ext cx="21526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тигр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86644" y="214290"/>
            <a:ext cx="1500198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команда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214290"/>
            <a:ext cx="6143668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Переведи на русский: 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 elephant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Блок-схема: знак завершения 4">
            <a:hlinkClick r:id="rId4" action="ppaction://hlinksldjump"/>
          </p:cNvPr>
          <p:cNvSpPr/>
          <p:nvPr/>
        </p:nvSpPr>
        <p:spPr>
          <a:xfrm>
            <a:off x="4071938" y="6286500"/>
            <a:ext cx="1343025" cy="357188"/>
          </a:xfrm>
          <a:prstGeom prst="flowChartTerminator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572000" y="1071546"/>
            <a:ext cx="20002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собака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85720" y="1071546"/>
            <a:ext cx="20002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слон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428860" y="1071546"/>
            <a:ext cx="1990740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кошка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9" name="Picture 33" descr="C:\Documents and Settings\User\Рабочий стол\ТРИГГЕРЫ\Овчинникова\МК  4\сетк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3500438"/>
            <a:ext cx="3571900" cy="2944805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</p:pic>
      <p:pic>
        <p:nvPicPr>
          <p:cNvPr id="11" name="Picture 10" descr="C:\Documents and Settings\User\Рабочий стол\ТРИГГЕРЫ\Овчинникова\МК  4\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4838" y="3643313"/>
            <a:ext cx="16891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8" descr="C:\Documents and Settings\User\Рабочий стол\ТРИГГЕРЫ\Овчинникова\МК  4\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3429000"/>
            <a:ext cx="211137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User\Рабочий стол\ТРИГГЕРЫ\Овчинникова\МК  4\мяч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252784">
            <a:off x="5948363" y="3582987"/>
            <a:ext cx="7953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ап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358313" y="471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285720" y="214290"/>
            <a:ext cx="500066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501090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501090" y="2500306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501090" y="307181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03608E-6 C -0.00486 -0.01064 -0.02187 -0.02128 -0.0276 -0.02128 C -0.0651 -0.02128 -0.10364 0.14524 -0.10364 0.31175 C -0.10364 0.2278 -0.12274 0.14524 -0.14097 0.14524 C -0.16024 0.14524 -0.17847 0.22919 -0.17847 0.31175 C -0.17847 0.27035 -0.18802 0.2278 -0.19757 0.2278 C -0.20729 0.2278 -0.21684 0.2692 -0.21684 0.31175 C -0.21684 0.29047 -0.2217 0.27035 -0.22656 0.27035 C -0.23125 0.27035 -0.23611 0.29163 -0.23611 0.31175 C -0.23611 0.30111 -0.23871 0.29047 -0.24097 0.29047 C -0.24218 0.29047 -0.24566 0.30111 -0.24566 0.31175 C -0.24566 0.30643 -0.24704 0.30111 -0.24826 0.30111 C -0.24826 0.29972 -0.25069 0.30643 -0.25069 0.31175 C -0.25069 0.30897 -0.25069 0.30643 -0.25208 0.30643 C -0.25208 0.30782 -0.25329 0.30921 -0.25329 0.31175 C -0.25329 0.31036 -0.25329 0.30897 -0.25329 0.30782 C -0.25451 0.30782 -0.25451 0.30921 -0.25451 0.31059 C -0.25573 0.31059 -0.25573 0.30921 -0.25573 0.30782 C -0.25694 0.30782 -0.25694 0.30921 -0.25694 0.31059 " pathEditMode="relative" rAng="0" ptsTypes="fffffffffffffffffff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14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9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39593E-6 L -0.07726 -0.0393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-0.09114 -0.13043 C -0.11024 -0.15911 -0.14184 -0.18201 -0.17725 -0.19264 C -0.21753 -0.20583 -0.30434 -0.14315 -0.33576 -0.10731 L -0.41475 0.04371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-8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26 -0.03931 L -0.00642 0.0027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Documents and Settings\User\Рабочий стол\ТРИГГЕРЫ\Овчинникова\МК  4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941638"/>
            <a:ext cx="22860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928662" y="214290"/>
            <a:ext cx="1428760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команда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0298" y="214290"/>
            <a:ext cx="6357982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Переведи на русский: 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kitten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4" name="Picture 5" descr="C:\Documents and Settings\User\Рабочий стол\ТРИГГЕРЫ\Овчинникова\МК  4\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3714750"/>
            <a:ext cx="23749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процесс 7"/>
          <p:cNvSpPr/>
          <p:nvPr/>
        </p:nvSpPr>
        <p:spPr>
          <a:xfrm>
            <a:off x="6786578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щенок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1" name="Picture 2" descr="C:\Documents and Settings\User\Рабочий стол\ТРИГГЕРЫ\Овчинникова\МК  4\мяч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214813"/>
            <a:ext cx="79533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Блок-схема: знак завершения 14">
            <a:hlinkClick r:id="rId7" action="ppaction://hlinksldjump"/>
          </p:cNvPr>
          <p:cNvSpPr/>
          <p:nvPr/>
        </p:nvSpPr>
        <p:spPr>
          <a:xfrm>
            <a:off x="4014788" y="6286500"/>
            <a:ext cx="1343025" cy="357188"/>
          </a:xfrm>
          <a:prstGeom prst="flowChartTerminator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</a:t>
            </a:r>
          </a:p>
        </p:txBody>
      </p:sp>
      <p:pic>
        <p:nvPicPr>
          <p:cNvPr id="16" name="ап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-304800" y="4000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3" descr="C:\Documents and Settings\User\Рабочий стол\ТРИГГЕРЫ\Овчинникова\МК  4\сетка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14612" y="3500438"/>
            <a:ext cx="3571900" cy="2944805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</p:pic>
      <p:sp>
        <p:nvSpPr>
          <p:cNvPr id="9" name="Блок-схема: процесс 8"/>
          <p:cNvSpPr/>
          <p:nvPr/>
        </p:nvSpPr>
        <p:spPr>
          <a:xfrm>
            <a:off x="457200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котенок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42886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кошка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8572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кот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20" y="214290"/>
            <a:ext cx="500066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4282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4282" y="2500306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14282" y="307181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014E-7 C 0.00295 -0.00648 0.01337 -0.01295 0.01702 -0.01295 C 0.04028 -0.01295 0.06407 0.0895 0.06407 0.19195 C 0.06407 0.14015 0.07604 0.0895 0.08733 0.0895 C 0.09931 0.0895 0.11059 0.14107 0.11059 0.19195 C 0.11059 0.16628 0.1165 0.14015 0.1224 0.14015 C 0.12848 0.14015 0.13438 0.16559 0.13438 0.19195 C 0.13438 0.17877 0.13733 0.16628 0.14028 0.16628 C 0.14341 0.16628 0.14636 0.17946 0.14636 0.19195 C 0.14636 0.18524 0.14792 0.17877 0.14931 0.17877 C 0.15 0.17877 0.15226 0.18524 0.15226 0.19195 C 0.15226 0.18848 0.15313 0.18524 0.15382 0.18524 C 0.15382 0.18617 0.15538 0.18848 0.15538 0.19195 C 0.15538 0.1901 0.15538 0.18848 0.15625 0.18848 C 0.15625 0.18941 0.15695 0.19033 0.15695 0.19195 C 0.15695 0.19103 0.15695 0.1901 0.15695 0.18941 C 0.15782 0.18941 0.15782 0.19033 0.15782 0.19103 C 0.15851 0.19103 0.15851 0.19033 0.15851 0.18941 C 0.15938 0.18941 0.15938 0.19033 0.15938 0.19103 " pathEditMode="relative" rAng="0" ptsTypes="fffffffffffffffffff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9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9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32192E-6 L 0.06805 -0.028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1249 L 0.09549 -0.16259 C 0.11441 -0.19589 0.14584 -0.21809 0.18004 -0.22433 C 0.21927 -0.2315 0.25226 -0.22086 0.27726 -0.19543 L 0.39584 -0.08349 " pathEditMode="relative" rAng="-463811" ptsTypes="FffFF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12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3423 L 2.5E-6 4.75486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1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833 C 0.004 -0.01481 0.01806 -0.02128 0.02292 -0.02128 C 0.054 -0.02128 0.08594 0.08117 0.08594 0.18362 C 0.08594 0.13182 0.10191 0.08117 0.11702 0.08117 C 0.13299 0.08117 0.14809 0.13274 0.14809 0.18362 C 0.14809 0.15795 0.15608 0.13182 0.16407 0.13182 C 0.17205 0.13182 0.18004 0.15726 0.18004 0.18362 C 0.18004 0.17044 0.18403 0.15795 0.18802 0.15795 C 0.19202 0.15795 0.19601 0.17113 0.19601 0.18362 C 0.19601 0.17691 0.19809 0.17044 0.2 0.17044 C 0.20104 0.17044 0.204 0.17691 0.204 0.18362 C 0.204 0.18015 0.20504 0.17691 0.20608 0.17691 C 0.20608 0.17784 0.20816 0.18015 0.20816 0.18362 C 0.20816 0.18177 0.20816 0.18015 0.2092 0.18015 C 0.2092 0.18108 0.21025 0.182 0.21025 0.18362 C 0.21025 0.1827 0.21025 0.18177 0.21025 0.18108 C 0.21129 0.18108 0.21129 0.182 0.21129 0.1827 C 0.21233 0.1827 0.21233 0.182 0.21233 0.18108 C 0.21337 0.18108 0.21337 0.182 0.21337 0.1827 " pathEditMode="relative" rAng="0" ptsTypes="fffffffffffffffffff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9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625 C 0.004 -0.01388 0.01806 -0.02128 0.02292 -0.02128 C 0.054 -0.02128 0.08594 0.0969 0.08594 0.21507 C 0.08594 0.15541 0.10191 0.0969 0.11702 0.0969 C 0.13299 0.0969 0.14809 0.15633 0.14809 0.21507 C 0.14809 0.18547 0.15608 0.15541 0.16407 0.15541 C 0.17205 0.15541 0.18004 0.18478 0.18004 0.21507 C 0.18004 0.19981 0.18403 0.18547 0.18802 0.18547 C 0.19202 0.18547 0.19601 0.20074 0.19601 0.21507 C 0.19601 0.20744 0.19809 0.19981 0.2 0.19981 C 0.20104 0.19981 0.204 0.20744 0.204 0.21507 C 0.204 0.21114 0.20504 0.20744 0.20608 0.20744 C 0.20608 0.20837 0.20816 0.21114 0.20816 0.21507 C 0.20816 0.21299 0.20816 0.21114 0.2092 0.21114 C 0.2092 0.21207 0.21025 0.21322 0.21025 0.21507 C 0.21025 0.21392 0.21025 0.21299 0.21025 0.21207 C 0.21129 0.21207 0.21129 0.21322 0.21129 0.21415 C 0.21233 0.21415 0.21233 0.21322 0.21233 0.21207 C 0.21337 0.21207 0.21337 0.21322 0.21337 0.21415 " pathEditMode="relative" rAng="0" ptsTypes="fffffffffffffffffff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0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6705616" y="1071546"/>
            <a:ext cx="21526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ошибка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58082" y="214290"/>
            <a:ext cx="1500198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команда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14" y="214290"/>
            <a:ext cx="6000792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Вопрос</a:t>
            </a:r>
          </a:p>
        </p:txBody>
      </p:sp>
      <p:pic>
        <p:nvPicPr>
          <p:cNvPr id="8" name="Picture 5" descr="C:\Documents and Settings\User\Рабочий стол\ТРИГГЕРЫ\Овчинникова\МК  4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3714750"/>
            <a:ext cx="23749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роцесс 2"/>
          <p:cNvSpPr/>
          <p:nvPr/>
        </p:nvSpPr>
        <p:spPr>
          <a:xfrm>
            <a:off x="4572000" y="1071546"/>
            <a:ext cx="20002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ошибка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428860" y="1071546"/>
            <a:ext cx="20002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ответ</a:t>
            </a: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285720" y="1071546"/>
            <a:ext cx="1990740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ошибка</a:t>
            </a:r>
          </a:p>
        </p:txBody>
      </p:sp>
      <p:pic>
        <p:nvPicPr>
          <p:cNvPr id="12" name="Picture 33" descr="C:\Documents and Settings\User\Рабочий стол\ТРИГГЕРЫ\Овчинникова\МК  4\сетк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3643314"/>
            <a:ext cx="3571900" cy="2801929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</p:pic>
      <p:pic>
        <p:nvPicPr>
          <p:cNvPr id="13322" name="Picture 6" descr="C:\Documents and Settings\User\Рабочий стол\ТРИГГЕРЫ\Овчинникова\МК  4\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941638"/>
            <a:ext cx="22860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User\Рабочий стол\ТРИГГЕРЫ\Овчинникова\МК  4\мяч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252784">
            <a:off x="5948363" y="3582987"/>
            <a:ext cx="7953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ап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358313" y="5500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85720" y="214290"/>
            <a:ext cx="785818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солнышко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358313" y="4500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знак завершения 9">
            <a:hlinkClick r:id="rId9" action="ppaction://hlinksldjump"/>
          </p:cNvPr>
          <p:cNvSpPr/>
          <p:nvPr/>
        </p:nvSpPr>
        <p:spPr>
          <a:xfrm>
            <a:off x="1357313" y="214313"/>
            <a:ext cx="5786437" cy="1000125"/>
          </a:xfrm>
          <a:prstGeom prst="flowChartTerminator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ПОЗДРАВЛЯЕМ !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2286000"/>
            <a:ext cx="22129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вал 18"/>
          <p:cNvSpPr/>
          <p:nvPr/>
        </p:nvSpPr>
        <p:spPr>
          <a:xfrm>
            <a:off x="8501090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501090" y="2500306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501090" y="307181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-1.03608E-6 C -0.00486 -0.01064 -0.02187 -0.02128 -0.0276 -0.02128 C -0.0651 -0.02128 -0.10364 0.14524 -0.10364 0.31175 C -0.10364 0.2278 -0.12274 0.14524 -0.14097 0.14524 C -0.16024 0.14524 -0.17847 0.22919 -0.17847 0.31175 C -0.17847 0.27035 -0.18802 0.2278 -0.19757 0.2278 C -0.20729 0.2278 -0.21684 0.2692 -0.21684 0.31175 C -0.21684 0.29047 -0.2217 0.27035 -0.22656 0.27035 C -0.23125 0.27035 -0.23611 0.29163 -0.23611 0.31175 C -0.23611 0.30111 -0.23871 0.29047 -0.24097 0.29047 C -0.24218 0.29047 -0.24566 0.30111 -0.24566 0.31175 C -0.24566 0.30643 -0.24704 0.30111 -0.24826 0.30111 C -0.24826 0.29972 -0.25069 0.30643 -0.25069 0.31175 C -0.25069 0.30897 -0.25069 0.30643 -0.25208 0.30643 C -0.25208 0.30782 -0.25329 0.30921 -0.25329 0.31175 C -0.25329 0.31036 -0.25329 0.30897 -0.25329 0.30782 C -0.25451 0.30782 -0.25451 0.30921 -0.25451 0.31059 C -0.25573 0.31059 -0.25573 0.30921 -0.25573 0.30782 C -0.25694 0.30782 -0.25694 0.30921 -0.25694 0.31059 " pathEditMode="relative" rAng="0" ptsTypes="fffffffffffffffffff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14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70213E-6 L -0.05729 -0.0511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2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34 0.0266 L -0.09114 -0.12072 C -0.11024 -0.1531 -0.14184 -0.179 -0.17725 -0.19103 C -0.21736 -0.20583 -0.30416 -0.13506 -0.33559 -0.09459 L -0.41441 0.07632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-9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0.05111 L -0.00226 -0.0090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904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523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8" presetClass="emph" presetSubtype="0" repeatCount="2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0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2.63645E-6 L 0.029 -0.09713 C 0.03802 -0.11841 0.05538 -0.13459 0.07518 -0.142 C 0.09792 -0.15055 0.11823 -0.1487 0.1342 -0.13668 L 0.21146 -0.0858 " pathEditMode="relative" rAng="-945580" ptsTypes="FffFF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93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49618 8.32562E-7 L 0.35868 -0.13992 C 0.32969 -0.17137 0.28681 -0.18871 0.24201 -0.18871 C 0.1908 -0.18871 0.15 -0.17137 0.12118 -0.13992 L -0.0158 8.32562E-7 " pathEditMode="relative" rAng="0" ptsTypes="FffFF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-94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4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4.6531E-6 L 0.13299 -0.15125 C 0.16077 -0.18548 0.20261 -0.20444 0.24601 -0.20444 C 0.29549 -0.20444 0.33525 -0.18548 0.36302 -0.15125 L 0.49618 4.6531E-6 " pathEditMode="relative" rAng="0" ptsTypes="FffFF"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102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2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43333 -0.08926 C 0.37917 -0.1827 0.29809 -0.24121 0.20764 -0.24121 C 0.11771 -0.24121 0.03663 -0.1827 -0.01719 -0.08926 C 0.03663 0.0037 0.11771 0.06314 0.20764 0.06314 C 0.29809 0.06314 0.37917 0.0037 0.43333 -0.08926 Z " pathEditMode="relative" rAng="0" ptsTypes="fffff">
                                      <p:cBhvr>
                                        <p:cTn id="10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-21600000">
                                      <p:cBhvr>
                                        <p:cTn id="1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44" presetClass="path" presetSubtype="0" accel="50000" decel="5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.42691 2.53469E-6 L 0.31233 -0.17877 C 0.28837 -0.21901 0.25244 -0.24121 0.21494 -0.24121 C 0.1724 -0.24121 0.1382 -0.21901 0.11424 -0.17877 L 5E-6 2.53469E-6 " pathEditMode="relative" rAng="0" ptsTypes="FffFF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-12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4" presetClass="path" presetSubtype="0" accel="50000" de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-2.77778E-6 -4.49584E-6 L 0.11979 -0.16304 C 0.14497 -0.19981 0.18264 -0.22016 0.2217 -0.22016 C 0.2665 -0.22016 0.30226 -0.19981 0.32743 -0.16304 L 0.4474 -4.49584E-6 " pathEditMode="relative" rAng="0" ptsTypes="FffFF">
                                      <p:cBhvr>
                                        <p:cTn id="1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11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4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0.49618 1.68363E-6 L 0.22274 -0.17299 " pathEditMode="relative" rAng="0" ptsTypes="AA">
                                      <p:cBhvr>
                                        <p:cTn id="11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-8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21600000">
                                      <p:cBhvr>
                                        <p:cTn id="11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1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1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642938" y="571500"/>
            <a:ext cx="7929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solidFill>
                  <a:schemeClr val="tx2"/>
                </a:solidFill>
                <a:latin typeface="Arial Black" pitchFamily="34" charset="0"/>
              </a:rPr>
              <a:t>Список </a:t>
            </a:r>
            <a:r>
              <a:rPr lang="ru-RU">
                <a:solidFill>
                  <a:schemeClr val="tx2"/>
                </a:solidFill>
                <a:latin typeface="Arial Black" pitchFamily="34" charset="0"/>
              </a:rPr>
              <a:t>использованных ресурсов:</a:t>
            </a:r>
          </a:p>
        </p:txBody>
      </p:sp>
      <p:sp>
        <p:nvSpPr>
          <p:cNvPr id="14340" name="Текст 5"/>
          <p:cNvSpPr>
            <a:spLocks noGrp="1"/>
          </p:cNvSpPr>
          <p:nvPr>
            <p:ph type="body" sz="half" idx="2"/>
          </p:nvPr>
        </p:nvSpPr>
        <p:spPr>
          <a:xfrm>
            <a:off x="428625" y="1214438"/>
            <a:ext cx="8258175" cy="5214937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Фон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http://i046.radikal.ru/0805/3e/dcd0e688db78t.jpg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Солнышко 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http://radikal.ru/F/i046.radikal.ru/0805/1d/553b7ae1e0b1.png.html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детьми 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http://i011.radikal.ru/0805/e6/fd2cc8d085c2.jpg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Аплодисменты 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http://www.podst.ru/pix/user_files/2/2085/aplodisments1.mp3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http://noise.podst.ru/posts/1619/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Мелодия 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http://www.podst.ru/pix/user_files/2/1806/music_box_long_play.mp3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dirty="0" smtClean="0">
              <a:latin typeface="Georgia" pitchFamily="18" charset="0"/>
              <a:cs typeface="Times New Roman" pitchFamily="18" charset="0"/>
              <a:hlinkClick r:id="rId8"/>
            </a:endParaRPr>
          </a:p>
          <a:p>
            <a:pPr eaLnBrk="1" hangingPunct="1"/>
            <a:r>
              <a:rPr lang="ru-RU" sz="2000" dirty="0" err="1" smtClean="0">
                <a:latin typeface="Georgia" pitchFamily="18" charset="0"/>
                <a:cs typeface="Times New Roman" pitchFamily="18" charset="0"/>
                <a:hlinkClick r:id="rId8"/>
              </a:rPr>
              <a:t>Манжула</a:t>
            </a:r>
            <a:r>
              <a:rPr lang="ru-RU" sz="2000" dirty="0" smtClean="0">
                <a:latin typeface="Georgia" pitchFamily="18" charset="0"/>
                <a:cs typeface="Times New Roman" pitchFamily="18" charset="0"/>
                <a:hlinkClick r:id="rId8"/>
              </a:rPr>
              <a:t> А.М., Мастер-класс "Всё о триггерах". </a:t>
            </a: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Шаблон игры </a:t>
            </a:r>
            <a:r>
              <a:rPr lang="ru-RU" sz="2000" dirty="0" err="1" smtClean="0">
                <a:latin typeface="Georgia" pitchFamily="18" charset="0"/>
                <a:cs typeface="Times New Roman" pitchFamily="18" charset="0"/>
              </a:rPr>
              <a:t>Овчинниковой</a:t>
            </a: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 О.И.</a:t>
            </a:r>
            <a:endParaRPr lang="ru-RU" sz="2000" dirty="0" smtClean="0">
              <a:latin typeface="Georgia" pitchFamily="18" charset="0"/>
              <a:cs typeface="Times New Roman" pitchFamily="18" charset="0"/>
            </a:endParaRP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500063" y="4714875"/>
            <a:ext cx="7929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tx2"/>
                </a:solidFill>
                <a:latin typeface="Arial Black" pitchFamily="34" charset="0"/>
              </a:rPr>
              <a:t>Методические рекомендации</a:t>
            </a:r>
          </a:p>
          <a:p>
            <a:pPr algn="ctr"/>
            <a:r>
              <a:rPr lang="ru-RU">
                <a:solidFill>
                  <a:schemeClr val="tx2"/>
                </a:solidFill>
                <a:latin typeface="Arial Black" pitchFamily="34" charset="0"/>
              </a:rPr>
              <a:t> использованные в создании игры:</a:t>
            </a: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214313"/>
            <a:ext cx="8286750" cy="4429125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357188" y="571500"/>
            <a:ext cx="7929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tx2"/>
                </a:solidFill>
                <a:latin typeface="Arial Black" pitchFamily="34" charset="0"/>
              </a:rPr>
              <a:t>Аннотация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28988"/>
          </a:xfrm>
        </p:spPr>
        <p:txBody>
          <a:bodyPr/>
          <a:lstStyle/>
          <a:p>
            <a:pPr algn="just" eaLnBrk="1" hangingPunct="1"/>
            <a:r>
              <a:rPr lang="ru-RU" sz="1600" b="1" dirty="0" smtClean="0">
                <a:latin typeface="Century Gothic" pitchFamily="34" charset="0"/>
                <a:cs typeface="Arial" charset="0"/>
              </a:rPr>
              <a:t>Проверь свои знания.</a:t>
            </a:r>
          </a:p>
          <a:p>
            <a:pPr algn="just" eaLnBrk="1" hangingPunct="1"/>
            <a:r>
              <a:rPr lang="ru-RU" sz="1600" b="1" dirty="0" smtClean="0">
                <a:latin typeface="Century Gothic" pitchFamily="34" charset="0"/>
                <a:cs typeface="Arial" charset="0"/>
              </a:rPr>
              <a:t>Для </a:t>
            </a:r>
            <a:r>
              <a:rPr lang="ru-RU" sz="1600" b="1" dirty="0" smtClean="0">
                <a:latin typeface="Century Gothic" pitchFamily="34" charset="0"/>
                <a:cs typeface="Arial" charset="0"/>
              </a:rPr>
              <a:t>появления вопроса следует нажать на надпись «команда».</a:t>
            </a:r>
          </a:p>
          <a:p>
            <a:pPr algn="just" eaLnBrk="1" hangingPunct="1"/>
            <a:r>
              <a:rPr lang="ru-RU" sz="1600" b="1" dirty="0" smtClean="0">
                <a:latin typeface="Century Gothic" pitchFamily="34" charset="0"/>
              </a:rPr>
              <a:t> </a:t>
            </a:r>
            <a:r>
              <a:rPr lang="ru-RU" sz="1600" b="1" dirty="0" smtClean="0">
                <a:latin typeface="Century Gothic" pitchFamily="34" charset="0"/>
                <a:cs typeface="Arial" charset="0"/>
              </a:rPr>
              <a:t>	При выборе правильного ответа, мяч перебрасывается через сетку, звучат аплодисменты, появляется надпись: «дальше», право ответа на вопрос переходит противоположной команде. </a:t>
            </a:r>
          </a:p>
          <a:p>
            <a:pPr algn="just" eaLnBrk="1" hangingPunct="1"/>
            <a:r>
              <a:rPr lang="ru-RU" sz="1600" b="1" dirty="0" smtClean="0">
                <a:latin typeface="Century Gothic" pitchFamily="34" charset="0"/>
                <a:cs typeface="Arial" charset="0"/>
              </a:rPr>
              <a:t>При выборе неправильного ответа, надпись исчезает, команда получает штрафное очко.</a:t>
            </a:r>
            <a:endParaRPr lang="ru-RU" sz="16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User\Рабочий стол\ТРИГГЕРЫ\Овчинникова\МК  4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941638"/>
            <a:ext cx="22860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928662" y="214290"/>
            <a:ext cx="1428760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команда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0298" y="214290"/>
            <a:ext cx="6357982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Переведи на русский: 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fish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1" name="Picture 5" descr="C:\Documents and Settings\User\Рабочий стол\ТРИГГЕРЫ\Овчинникова\МК  4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3714750"/>
            <a:ext cx="23749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процесс 7"/>
          <p:cNvSpPr/>
          <p:nvPr/>
        </p:nvSpPr>
        <p:spPr>
          <a:xfrm>
            <a:off x="6715140" y="1071546"/>
            <a:ext cx="2143140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тигр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1" name="Picture 2" descr="C:\Documents and Settings\User\Рабочий стол\ТРИГГЕРЫ\Овчинникова\МК  4\мяч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214813"/>
            <a:ext cx="79533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Блок-схема: знак завершения 14">
            <a:hlinkClick r:id="rId6" action="ppaction://hlinksldjump"/>
          </p:cNvPr>
          <p:cNvSpPr/>
          <p:nvPr/>
        </p:nvSpPr>
        <p:spPr>
          <a:xfrm>
            <a:off x="4014788" y="6286500"/>
            <a:ext cx="1343025" cy="357188"/>
          </a:xfrm>
          <a:prstGeom prst="flowChartTerminator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</a:t>
            </a:r>
          </a:p>
        </p:txBody>
      </p:sp>
      <p:pic>
        <p:nvPicPr>
          <p:cNvPr id="16" name="ап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304800" y="4000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3" descr="C:\Documents and Settings\User\Рабочий стол\ТРИГГЕРЫ\Овчинникова\МК  4\сетка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14612" y="3500438"/>
            <a:ext cx="3571900" cy="2944805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</p:pic>
      <p:sp>
        <p:nvSpPr>
          <p:cNvPr id="9" name="Блок-схема: процесс 8"/>
          <p:cNvSpPr/>
          <p:nvPr/>
        </p:nvSpPr>
        <p:spPr>
          <a:xfrm>
            <a:off x="457200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рыба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42886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собака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14282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кот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20" y="214290"/>
            <a:ext cx="500066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4282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4282" y="2500306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14282" y="307181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014E-7 C 0.00295 -0.00648 0.01337 -0.01295 0.01702 -0.01295 C 0.04028 -0.01295 0.06407 0.0895 0.06407 0.19195 C 0.06407 0.14015 0.07604 0.0895 0.08733 0.0895 C 0.09931 0.0895 0.11059 0.14107 0.11059 0.19195 C 0.11059 0.16628 0.1165 0.14015 0.1224 0.14015 C 0.12848 0.14015 0.13438 0.16559 0.13438 0.19195 C 0.13438 0.17877 0.13733 0.16628 0.14028 0.16628 C 0.14341 0.16628 0.14636 0.17946 0.14636 0.19195 C 0.14636 0.18524 0.14792 0.17877 0.14931 0.17877 C 0.15 0.17877 0.15226 0.18524 0.15226 0.19195 C 0.15226 0.18848 0.15313 0.18524 0.15382 0.18524 C 0.15382 0.18617 0.15538 0.18848 0.15538 0.19195 C 0.15538 0.1901 0.15538 0.18848 0.15625 0.18848 C 0.15625 0.18941 0.15695 0.19033 0.15695 0.19195 C 0.15695 0.19103 0.15695 0.1901 0.15695 0.18941 C 0.15782 0.18941 0.15782 0.19033 0.15782 0.19103 C 0.15851 0.19103 0.15851 0.19033 0.15851 0.18941 C 0.15938 0.18941 0.15938 0.19033 0.15938 0.19103 " pathEditMode="relative" rAng="0" ptsTypes="fffffffffffffffffff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9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9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32192E-6 L 0.06805 -0.028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1249 L 0.09549 -0.16259 C 0.11441 -0.19589 0.14584 -0.21809 0.18004 -0.22433 C 0.21927 -0.2315 0.25226 -0.22086 0.27726 -0.19543 L 0.39584 -0.08349 " pathEditMode="relative" rAng="-463811" ptsTypes="FffFF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12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3423 L 2.5E-6 4.75486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1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833 C 0.004 -0.01481 0.01806 -0.02128 0.02292 -0.02128 C 0.054 -0.02128 0.08594 0.08117 0.08594 0.18362 C 0.08594 0.13182 0.10191 0.08117 0.11702 0.08117 C 0.13299 0.08117 0.14809 0.13274 0.14809 0.18362 C 0.14809 0.15795 0.15608 0.13182 0.16407 0.13182 C 0.17205 0.13182 0.18004 0.15726 0.18004 0.18362 C 0.18004 0.17044 0.18403 0.15795 0.18802 0.15795 C 0.19202 0.15795 0.19601 0.17113 0.19601 0.18362 C 0.19601 0.17691 0.19809 0.17044 0.2 0.17044 C 0.20104 0.17044 0.204 0.17691 0.204 0.18362 C 0.204 0.18015 0.20504 0.17691 0.20608 0.17691 C 0.20608 0.17784 0.20816 0.18015 0.20816 0.18362 C 0.20816 0.18177 0.20816 0.18015 0.2092 0.18015 C 0.2092 0.18108 0.21025 0.182 0.21025 0.18362 C 0.21025 0.1827 0.21025 0.18177 0.21025 0.18108 C 0.21129 0.18108 0.21129 0.182 0.21129 0.1827 C 0.21233 0.1827 0.21233 0.182 0.21233 0.18108 C 0.21337 0.18108 0.21337 0.182 0.21337 0.1827 " pathEditMode="relative" rAng="0" ptsTypes="fffffffffffffffffff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9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625 C 0.004 -0.01388 0.01806 -0.02128 0.02292 -0.02128 C 0.054 -0.02128 0.08594 0.0969 0.08594 0.21507 C 0.08594 0.15541 0.10191 0.0969 0.11702 0.0969 C 0.13299 0.0969 0.14809 0.15633 0.14809 0.21507 C 0.14809 0.18547 0.15608 0.15541 0.16407 0.15541 C 0.17205 0.15541 0.18004 0.18478 0.18004 0.21507 C 0.18004 0.19981 0.18403 0.18547 0.18802 0.18547 C 0.19202 0.18547 0.19601 0.20074 0.19601 0.21507 C 0.19601 0.20744 0.19809 0.19981 0.2 0.19981 C 0.20104 0.19981 0.204 0.20744 0.204 0.21507 C 0.204 0.21114 0.20504 0.20744 0.20608 0.20744 C 0.20608 0.20837 0.20816 0.21114 0.20816 0.21507 C 0.20816 0.21299 0.20816 0.21114 0.2092 0.21114 C 0.2092 0.21207 0.21025 0.21322 0.21025 0.21507 C 0.21025 0.21392 0.21025 0.21299 0.21025 0.21207 C 0.21129 0.21207 0.21129 0.21322 0.21129 0.21415 C 0.21233 0.21415 0.21233 0.21322 0.21233 0.21207 C 0.21337 0.21207 0.21337 0.21322 0.21337 0.21415 " pathEditMode="relative" rAng="0" ptsTypes="fffffffffffffffffff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0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6705616" y="1071546"/>
            <a:ext cx="21526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лев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86644" y="214290"/>
            <a:ext cx="1571636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команда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214290"/>
            <a:ext cx="6143668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Переведи на русский: 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cat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5" descr="C:\Documents and Settings\User\Рабочий стол\ТРИГГЕРЫ\Овчинникова\МК  4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714750"/>
            <a:ext cx="23749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знак завершения 9">
            <a:hlinkClick r:id="rId4" action="ppaction://hlinksldjump"/>
          </p:cNvPr>
          <p:cNvSpPr/>
          <p:nvPr/>
        </p:nvSpPr>
        <p:spPr>
          <a:xfrm>
            <a:off x="4071938" y="6286500"/>
            <a:ext cx="1343025" cy="357188"/>
          </a:xfrm>
          <a:prstGeom prst="flowChartTerminator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</a:t>
            </a: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4572000" y="1071546"/>
            <a:ext cx="20002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тигр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428860" y="1071546"/>
            <a:ext cx="20002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кошка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285720" y="1071546"/>
            <a:ext cx="1990740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собака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2" name="Picture 33" descr="C:\Documents and Settings\User\Рабочий стол\ТРИГГЕРЫ\Овчинникова\МК  4\сетк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3500438"/>
            <a:ext cx="3571900" cy="2944805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</p:pic>
      <p:pic>
        <p:nvPicPr>
          <p:cNvPr id="5131" name="Picture 6" descr="C:\Documents and Settings\User\Рабочий стол\ТРИГГЕРЫ\Овчинникова\МК  4\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941638"/>
            <a:ext cx="22860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User\Рабочий стол\ТРИГГЕРЫ\Овчинникова\МК  4\мяч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252784">
            <a:off x="5948363" y="3582987"/>
            <a:ext cx="7953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ап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358313" y="5500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85720" y="214290"/>
            <a:ext cx="500066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572528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572528" y="2500306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572528" y="307181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03608E-6 C -0.00486 -0.01064 -0.02187 -0.02128 -0.0276 -0.02128 C -0.0651 -0.02128 -0.10364 0.14524 -0.10364 0.31175 C -0.10364 0.2278 -0.12274 0.14524 -0.14097 0.14524 C -0.16024 0.14524 -0.17847 0.22919 -0.17847 0.31175 C -0.17847 0.27035 -0.18802 0.2278 -0.19757 0.2278 C -0.20729 0.2278 -0.21684 0.2692 -0.21684 0.31175 C -0.21684 0.29047 -0.2217 0.27035 -0.22656 0.27035 C -0.23125 0.27035 -0.23611 0.29163 -0.23611 0.31175 C -0.23611 0.30111 -0.23871 0.29047 -0.24097 0.29047 C -0.24218 0.29047 -0.24566 0.30111 -0.24566 0.31175 C -0.24566 0.30643 -0.24704 0.30111 -0.24826 0.30111 C -0.24826 0.29972 -0.25069 0.30643 -0.25069 0.31175 C -0.25069 0.30897 -0.25069 0.30643 -0.25208 0.30643 C -0.25208 0.30782 -0.25329 0.30921 -0.25329 0.31175 C -0.25329 0.31036 -0.25329 0.30897 -0.25329 0.30782 C -0.25451 0.30782 -0.25451 0.30921 -0.25451 0.31059 C -0.25573 0.31059 -0.25573 0.30921 -0.25573 0.30782 C -0.25694 0.30782 -0.25694 0.30921 -0.25694 0.31059 " pathEditMode="relative" rAng="0" ptsTypes="fffffffffffffffffff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14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70213E-6 L -0.05729 -0.0511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2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-0.09114 -0.13043 C -0.11024 -0.15911 -0.14184 -0.18201 -0.17725 -0.19264 C -0.21753 -0.20583 -0.30434 -0.14315 -0.33576 -0.10731 L -0.41475 0.04371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-8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0.05111 L -0.00226 -0.0090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8662" y="214290"/>
            <a:ext cx="1428760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команда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0298" y="214290"/>
            <a:ext cx="6357982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Переведи на русский: 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dog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6715140" y="1071546"/>
            <a:ext cx="2143140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слон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8" name="Picture 8" descr="C:\Documents and Settings\User\Рабочий стол\ТРИГГЕРЫ\Овчинникова\МК  4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429000"/>
            <a:ext cx="211137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ап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500063" y="4000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0" descr="C:\Documents and Settings\User\Рабочий стол\ТРИГГЕРЫ\Овчинникова\МК  4\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0525" y="3643313"/>
            <a:ext cx="16891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процесс 5"/>
          <p:cNvSpPr/>
          <p:nvPr/>
        </p:nvSpPr>
        <p:spPr>
          <a:xfrm>
            <a:off x="457200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рыба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42886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собака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8572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кошка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9" name="Picture 2" descr="C:\Documents and Settings\User\Рабочий стол\ТРИГГЕРЫ\Овчинникова\МК  4\мяч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214813"/>
            <a:ext cx="79533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Блок-схема: знак завершения 12">
            <a:hlinkClick r:id="rId7" action="ppaction://hlinksldjump"/>
          </p:cNvPr>
          <p:cNvSpPr/>
          <p:nvPr/>
        </p:nvSpPr>
        <p:spPr>
          <a:xfrm>
            <a:off x="4014788" y="6286500"/>
            <a:ext cx="1343025" cy="357188"/>
          </a:xfrm>
          <a:prstGeom prst="flowChartTerminator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</a:t>
            </a:r>
          </a:p>
        </p:txBody>
      </p:sp>
      <p:pic>
        <p:nvPicPr>
          <p:cNvPr id="14" name="Picture 33" descr="C:\Documents and Settings\User\Рабочий стол\ТРИГГЕРЫ\Овчинникова\МК  4\сетка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14612" y="3500438"/>
            <a:ext cx="3571900" cy="2944805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</p:pic>
      <p:sp>
        <p:nvSpPr>
          <p:cNvPr id="16" name="Скругленный прямоугольник 15"/>
          <p:cNvSpPr/>
          <p:nvPr/>
        </p:nvSpPr>
        <p:spPr>
          <a:xfrm>
            <a:off x="285720" y="214290"/>
            <a:ext cx="500066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14282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14282" y="2500306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4282" y="307181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014E-7 C 0.00295 -0.00648 0.01337 -0.01295 0.01702 -0.01295 C 0.04028 -0.01295 0.06407 0.0895 0.06407 0.19195 C 0.06407 0.14015 0.07604 0.0895 0.08733 0.0895 C 0.09931 0.0895 0.11059 0.14107 0.11059 0.19195 C 0.11059 0.16628 0.1165 0.14015 0.1224 0.14015 C 0.12848 0.14015 0.13438 0.16559 0.13438 0.19195 C 0.13438 0.17877 0.13733 0.16628 0.14028 0.16628 C 0.14341 0.16628 0.14636 0.17946 0.14636 0.19195 C 0.14636 0.18524 0.14792 0.17877 0.14931 0.17877 C 0.15 0.17877 0.15226 0.18524 0.15226 0.19195 C 0.15226 0.18848 0.15313 0.18524 0.15382 0.18524 C 0.15382 0.18617 0.15538 0.18848 0.15538 0.19195 C 0.15538 0.1901 0.15538 0.18848 0.15625 0.18848 C 0.15625 0.18941 0.15695 0.19033 0.15695 0.19195 C 0.15695 0.19103 0.15695 0.1901 0.15695 0.18941 C 0.15782 0.18941 0.15782 0.19033 0.15782 0.19103 C 0.15851 0.19103 0.15851 0.19033 0.15851 0.18941 C 0.15938 0.18941 0.15938 0.19033 0.15938 0.19103 " pathEditMode="relative" rAng="0" ptsTypes="fffffffffffffffffff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9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9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2359 L 0.04514 -0.110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4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97 -0.12442 L -0.00104 -0.0129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9722E-6 L 0.08211 -0.14848 C 0.0993 -0.18155 0.12812 -0.20329 0.15937 -0.20907 C 0.19548 -0.21554 0.22586 -0.20444 0.24896 -0.17854 L 0.35902 -0.06522 " pathEditMode="relative" rAng="-463811" ptsTypes="FffFF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1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625 C 0.004 -0.01388 0.01806 -0.02128 0.02292 -0.02128 C 0.054 -0.02128 0.08594 0.0969 0.08594 0.21507 C 0.08594 0.15541 0.10191 0.0969 0.11702 0.0969 C 0.13299 0.0969 0.14809 0.15633 0.14809 0.21507 C 0.14809 0.18547 0.15608 0.15541 0.16407 0.15541 C 0.17205 0.15541 0.18004 0.18478 0.18004 0.21507 C 0.18004 0.19981 0.18403 0.18547 0.18802 0.18547 C 0.19202 0.18547 0.19601 0.20074 0.19601 0.21507 C 0.19601 0.20744 0.19809 0.19981 0.2 0.19981 C 0.20104 0.19981 0.204 0.20744 0.204 0.21507 C 0.204 0.21114 0.20504 0.20744 0.20608 0.20744 C 0.20608 0.20837 0.20816 0.21114 0.20816 0.21507 C 0.20816 0.21299 0.20816 0.21114 0.2092 0.21114 C 0.2092 0.21207 0.21025 0.21322 0.21025 0.21507 C 0.21025 0.21392 0.21025 0.21299 0.21025 0.21207 C 0.21129 0.21207 0.21129 0.21322 0.21129 0.21415 C 0.21233 0.21415 0.21233 0.21322 0.21233 0.21207 C 0.21337 0.21207 0.21337 0.21322 0.21337 0.21415 " pathEditMode="relative" rAng="0" ptsTypes="fffffffffffffffffff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0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833 C 0.004 -0.01481 0.01806 -0.02128 0.02292 -0.02128 C 0.054 -0.02128 0.08594 0.08117 0.08594 0.18362 C 0.08594 0.13182 0.10191 0.08117 0.11702 0.08117 C 0.13299 0.08117 0.14809 0.13274 0.14809 0.18362 C 0.14809 0.15795 0.15608 0.13182 0.16407 0.13182 C 0.17205 0.13182 0.18004 0.15726 0.18004 0.18362 C 0.18004 0.17044 0.18403 0.15795 0.18802 0.15795 C 0.19202 0.15795 0.19601 0.17113 0.19601 0.18362 C 0.19601 0.17691 0.19809 0.17044 0.2 0.17044 C 0.20104 0.17044 0.204 0.17691 0.204 0.18362 C 0.204 0.18015 0.20504 0.17691 0.20608 0.17691 C 0.20608 0.17784 0.20816 0.18015 0.20816 0.18362 C 0.20816 0.18177 0.20816 0.18015 0.2092 0.18015 C 0.2092 0.18108 0.21025 0.182 0.21025 0.18362 C 0.21025 0.1827 0.21025 0.18177 0.21025 0.18108 C 0.21129 0.18108 0.21129 0.182 0.21129 0.1827 C 0.21233 0.1827 0.21233 0.182 0.21233 0.18108 C 0.21337 0.18108 0.21337 0.182 0.21337 0.1827 " pathEditMode="relative" rAng="0" ptsTypes="fffffffffffffffffff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9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6705616" y="1071546"/>
            <a:ext cx="21526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слон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86644" y="214290"/>
            <a:ext cx="1500198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команда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214290"/>
            <a:ext cx="6286544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Переведи на русский: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lion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Блок-схема: знак завершения 4">
            <a:hlinkClick r:id="rId3" action="ppaction://hlinksldjump"/>
          </p:cNvPr>
          <p:cNvSpPr/>
          <p:nvPr/>
        </p:nvSpPr>
        <p:spPr>
          <a:xfrm>
            <a:off x="4071938" y="6286500"/>
            <a:ext cx="1343025" cy="357188"/>
          </a:xfrm>
          <a:prstGeom prst="flowChartTerminator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572000" y="1071546"/>
            <a:ext cx="20002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кошка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85720" y="1071546"/>
            <a:ext cx="20002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лев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428860" y="1071546"/>
            <a:ext cx="1990740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тигр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9" name="Picture 33" descr="C:\Documents and Settings\User\Рабочий стол\ТРИГГЕРЫ\Овчинникова\МК  4\сетк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3500438"/>
            <a:ext cx="3571900" cy="2944805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</p:pic>
      <p:pic>
        <p:nvPicPr>
          <p:cNvPr id="11" name="Picture 10" descr="C:\Documents and Settings\User\Рабочий стол\ТРИГГЕРЫ\Овчинникова\МК  4\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4838" y="3643313"/>
            <a:ext cx="16891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8" descr="C:\Documents and Settings\User\Рабочий стол\ТРИГГЕРЫ\Овчинникова\МК  4\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3429000"/>
            <a:ext cx="211137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User\Рабочий стол\ТРИГГЕРЫ\Овчинникова\МК  4\мяч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252784">
            <a:off x="5948363" y="3582987"/>
            <a:ext cx="7953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ап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358313" y="471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285720" y="214290"/>
            <a:ext cx="500066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501090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501090" y="2500306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501090" y="307181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03608E-6 C -0.00486 -0.01064 -0.02187 -0.02128 -0.0276 -0.02128 C -0.0651 -0.02128 -0.10364 0.14524 -0.10364 0.31175 C -0.10364 0.2278 -0.12274 0.14524 -0.14097 0.14524 C -0.16024 0.14524 -0.17847 0.22919 -0.17847 0.31175 C -0.17847 0.27035 -0.18802 0.2278 -0.19757 0.2278 C -0.20729 0.2278 -0.21684 0.2692 -0.21684 0.31175 C -0.21684 0.29047 -0.2217 0.27035 -0.22656 0.27035 C -0.23125 0.27035 -0.23611 0.29163 -0.23611 0.31175 C -0.23611 0.30111 -0.23871 0.29047 -0.24097 0.29047 C -0.24218 0.29047 -0.24566 0.30111 -0.24566 0.31175 C -0.24566 0.30643 -0.24704 0.30111 -0.24826 0.30111 C -0.24826 0.29972 -0.25069 0.30643 -0.25069 0.31175 C -0.25069 0.30897 -0.25069 0.30643 -0.25208 0.30643 C -0.25208 0.30782 -0.25329 0.30921 -0.25329 0.31175 C -0.25329 0.31036 -0.25329 0.30897 -0.25329 0.30782 C -0.25451 0.30782 -0.25451 0.30921 -0.25451 0.31059 C -0.25573 0.31059 -0.25573 0.30921 -0.25573 0.30782 C -0.25694 0.30782 -0.25694 0.30921 -0.25694 0.31059 " pathEditMode="relative" rAng="0" ptsTypes="fffffffffffffffffff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14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9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39593E-6 L -0.07726 -0.0393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-0.09114 -0.13043 C -0.11024 -0.15911 -0.14184 -0.18201 -0.17725 -0.19264 C -0.21753 -0.20583 -0.30434 -0.14315 -0.33576 -0.10731 L -0.41475 0.04371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-8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26 -0.03931 L -0.00642 0.0027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User\Рабочий стол\ТРИГГЕРЫ\Овчинникова\МК  4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941638"/>
            <a:ext cx="22860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928662" y="214290"/>
            <a:ext cx="1428760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команда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0298" y="214290"/>
            <a:ext cx="6357982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Переведи на русский: 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tiger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7" name="Picture 5" descr="C:\Documents and Settings\User\Рабочий стол\ТРИГГЕРЫ\Овчинникова\МК  4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3714750"/>
            <a:ext cx="23749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процесс 7"/>
          <p:cNvSpPr/>
          <p:nvPr/>
        </p:nvSpPr>
        <p:spPr>
          <a:xfrm>
            <a:off x="4643438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собака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1" name="Picture 2" descr="C:\Documents and Settings\User\Рабочий стол\ТРИГГЕРЫ\Овчинникова\МК  4\мяч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214813"/>
            <a:ext cx="79533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Блок-схема: знак завершения 14">
            <a:hlinkClick r:id="rId6" action="ppaction://hlinksldjump"/>
          </p:cNvPr>
          <p:cNvSpPr/>
          <p:nvPr/>
        </p:nvSpPr>
        <p:spPr>
          <a:xfrm>
            <a:off x="4014788" y="6286500"/>
            <a:ext cx="1343025" cy="357188"/>
          </a:xfrm>
          <a:prstGeom prst="flowChartTerminator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</a:t>
            </a:r>
          </a:p>
        </p:txBody>
      </p:sp>
      <p:pic>
        <p:nvPicPr>
          <p:cNvPr id="16" name="ап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304800" y="4000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3" descr="C:\Documents and Settings\User\Рабочий стол\ТРИГГЕРЫ\Овчинникова\МК  4\сетка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14612" y="3500438"/>
            <a:ext cx="3571900" cy="2944805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</p:pic>
      <p:sp>
        <p:nvSpPr>
          <p:cNvPr id="9" name="Блок-схема: процесс 8"/>
          <p:cNvSpPr/>
          <p:nvPr/>
        </p:nvSpPr>
        <p:spPr>
          <a:xfrm>
            <a:off x="6786578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тигр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500298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кошка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8572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лев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20" y="214290"/>
            <a:ext cx="500066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4282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4282" y="2500306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14282" y="307181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014E-7 C 0.00295 -0.00648 0.01337 -0.01295 0.01702 -0.01295 C 0.04028 -0.01295 0.06407 0.0895 0.06407 0.19195 C 0.06407 0.14015 0.07604 0.0895 0.08733 0.0895 C 0.09931 0.0895 0.11059 0.14107 0.11059 0.19195 C 0.11059 0.16628 0.1165 0.14015 0.1224 0.14015 C 0.12848 0.14015 0.13438 0.16559 0.13438 0.19195 C 0.13438 0.17877 0.13733 0.16628 0.14028 0.16628 C 0.14341 0.16628 0.14636 0.17946 0.14636 0.19195 C 0.14636 0.18524 0.14792 0.17877 0.14931 0.17877 C 0.15 0.17877 0.15226 0.18524 0.15226 0.19195 C 0.15226 0.18848 0.15313 0.18524 0.15382 0.18524 C 0.15382 0.18617 0.15538 0.18848 0.15538 0.19195 C 0.15538 0.1901 0.15538 0.18848 0.15625 0.18848 C 0.15625 0.18941 0.15695 0.19033 0.15695 0.19195 C 0.15695 0.19103 0.15695 0.1901 0.15695 0.18941 C 0.15782 0.18941 0.15782 0.19033 0.15782 0.19103 C 0.15851 0.19103 0.15851 0.19033 0.15851 0.18941 C 0.15938 0.18941 0.15938 0.19033 0.15938 0.19103 " pathEditMode="relative" rAng="0" ptsTypes="fffffffffffffffffff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9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9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32192E-6 L 0.06805 -0.028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1249 L 0.09549 -0.16259 C 0.11441 -0.19589 0.14584 -0.21809 0.18004 -0.22433 C 0.21927 -0.2315 0.25226 -0.22086 0.27726 -0.19543 L 0.39584 -0.08349 " pathEditMode="relative" rAng="-463811" ptsTypes="FffFF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12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3423 L 2.5E-6 4.75486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1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833 C 0.004 -0.01481 0.01806 -0.02128 0.02292 -0.02128 C 0.054 -0.02128 0.08594 0.08117 0.08594 0.18362 C 0.08594 0.13182 0.10191 0.08117 0.11702 0.08117 C 0.13299 0.08117 0.14809 0.13274 0.14809 0.18362 C 0.14809 0.15795 0.15608 0.13182 0.16407 0.13182 C 0.17205 0.13182 0.18004 0.15726 0.18004 0.18362 C 0.18004 0.17044 0.18403 0.15795 0.18802 0.15795 C 0.19202 0.15795 0.19601 0.17113 0.19601 0.18362 C 0.19601 0.17691 0.19809 0.17044 0.2 0.17044 C 0.20104 0.17044 0.204 0.17691 0.204 0.18362 C 0.204 0.18015 0.20504 0.17691 0.20608 0.17691 C 0.20608 0.17784 0.20816 0.18015 0.20816 0.18362 C 0.20816 0.18177 0.20816 0.18015 0.2092 0.18015 C 0.2092 0.18108 0.21025 0.182 0.21025 0.18362 C 0.21025 0.1827 0.21025 0.18177 0.21025 0.18108 C 0.21129 0.18108 0.21129 0.182 0.21129 0.1827 C 0.21233 0.1827 0.21233 0.182 0.21233 0.18108 C 0.21337 0.18108 0.21337 0.182 0.21337 0.1827 " pathEditMode="relative" rAng="0" ptsTypes="fffffffffffffffffff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9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625 C 0.004 -0.01388 0.01806 -0.02128 0.02292 -0.02128 C 0.054 -0.02128 0.08594 0.0969 0.08594 0.21507 C 0.08594 0.15541 0.10191 0.0969 0.11702 0.0969 C 0.13299 0.0969 0.14809 0.15633 0.14809 0.21507 C 0.14809 0.18547 0.15608 0.15541 0.16407 0.15541 C 0.17205 0.15541 0.18004 0.18478 0.18004 0.21507 C 0.18004 0.19981 0.18403 0.18547 0.18802 0.18547 C 0.19202 0.18547 0.19601 0.20074 0.19601 0.21507 C 0.19601 0.20744 0.19809 0.19981 0.2 0.19981 C 0.20104 0.19981 0.204 0.20744 0.204 0.21507 C 0.204 0.21114 0.20504 0.20744 0.20608 0.20744 C 0.20608 0.20837 0.20816 0.21114 0.20816 0.21507 C 0.20816 0.21299 0.20816 0.21114 0.2092 0.21114 C 0.2092 0.21207 0.21025 0.21322 0.21025 0.21507 C 0.21025 0.21392 0.21025 0.21299 0.21025 0.21207 C 0.21129 0.21207 0.21129 0.21322 0.21129 0.21415 C 0.21233 0.21415 0.21233 0.21322 0.21233 0.21207 C 0.21337 0.21207 0.21337 0.21322 0.21337 0.21415 " pathEditMode="relative" rAng="0" ptsTypes="fffffffffffffffffff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0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6705616" y="1071546"/>
            <a:ext cx="21526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тигр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86644" y="214290"/>
            <a:ext cx="1500198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команда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214290"/>
            <a:ext cx="6286544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Переведи на русский: 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frog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5" descr="C:\Documents and Settings\User\Рабочий стол\ТРИГГЕРЫ\Овчинникова\МК  4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714750"/>
            <a:ext cx="23749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знак завершения 9">
            <a:hlinkClick r:id="rId4" action="ppaction://hlinksldjump"/>
          </p:cNvPr>
          <p:cNvSpPr/>
          <p:nvPr/>
        </p:nvSpPr>
        <p:spPr>
          <a:xfrm>
            <a:off x="4071938" y="6286500"/>
            <a:ext cx="1343025" cy="357188"/>
          </a:xfrm>
          <a:prstGeom prst="flowChartTerminator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</a:t>
            </a: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4572000" y="1071546"/>
            <a:ext cx="20002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собака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428860" y="1071546"/>
            <a:ext cx="20002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лягушка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285720" y="1071546"/>
            <a:ext cx="1990740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кошка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2" name="Picture 33" descr="C:\Documents and Settings\User\Рабочий стол\ТРИГГЕРЫ\Овчинникова\МК  4\сетк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3500438"/>
            <a:ext cx="3571900" cy="2944805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</p:pic>
      <p:pic>
        <p:nvPicPr>
          <p:cNvPr id="9227" name="Picture 6" descr="C:\Documents and Settings\User\Рабочий стол\ТРИГГЕРЫ\Овчинникова\МК  4\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941638"/>
            <a:ext cx="22860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User\Рабочий стол\ТРИГГЕРЫ\Овчинникова\МК  4\мяч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252784">
            <a:off x="5948363" y="3582987"/>
            <a:ext cx="7953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ап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358313" y="5500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85720" y="214290"/>
            <a:ext cx="500066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429652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429652" y="2500306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429652" y="307181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03608E-6 C -0.00486 -0.01064 -0.02187 -0.02128 -0.0276 -0.02128 C -0.0651 -0.02128 -0.10364 0.14524 -0.10364 0.31175 C -0.10364 0.2278 -0.12274 0.14524 -0.14097 0.14524 C -0.16024 0.14524 -0.17847 0.22919 -0.17847 0.31175 C -0.17847 0.27035 -0.18802 0.2278 -0.19757 0.2278 C -0.20729 0.2278 -0.21684 0.2692 -0.21684 0.31175 C -0.21684 0.29047 -0.2217 0.27035 -0.22656 0.27035 C -0.23125 0.27035 -0.23611 0.29163 -0.23611 0.31175 C -0.23611 0.30111 -0.23871 0.29047 -0.24097 0.29047 C -0.24218 0.29047 -0.24566 0.30111 -0.24566 0.31175 C -0.24566 0.30643 -0.24704 0.30111 -0.24826 0.30111 C -0.24826 0.29972 -0.25069 0.30643 -0.25069 0.31175 C -0.25069 0.30897 -0.25069 0.30643 -0.25208 0.30643 C -0.25208 0.30782 -0.25329 0.30921 -0.25329 0.31175 C -0.25329 0.31036 -0.25329 0.30897 -0.25329 0.30782 C -0.25451 0.30782 -0.25451 0.30921 -0.25451 0.31059 C -0.25573 0.31059 -0.25573 0.30921 -0.25573 0.30782 C -0.25694 0.30782 -0.25694 0.30921 -0.25694 0.31059 " pathEditMode="relative" rAng="0" ptsTypes="fffffffffffffffffff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14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70213E-6 L -0.05729 -0.0511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2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-0.09114 -0.13043 C -0.11024 -0.15911 -0.14184 -0.18201 -0.17725 -0.19264 C -0.21753 -0.20583 -0.30434 -0.14315 -0.33576 -0.10731 L -0.41475 0.04371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-8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0.05111 L -0.00226 -0.0090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928662" y="214290"/>
            <a:ext cx="1428760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команда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0298" y="214290"/>
            <a:ext cx="6357982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Переведи на русский: 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fox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42886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собака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8" name="Picture 8" descr="C:\Documents and Settings\User\Рабочий стол\ТРИГГЕРЫ\Овчинникова\МК  4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429000"/>
            <a:ext cx="211137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ап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500063" y="4000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 descr="C:\Documents and Settings\User\Рабочий стол\ТРИГГЕРЫ\Овчинникова\МК  4\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40525" y="3643313"/>
            <a:ext cx="16891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процесс 5"/>
          <p:cNvSpPr/>
          <p:nvPr/>
        </p:nvSpPr>
        <p:spPr>
          <a:xfrm>
            <a:off x="457200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тигр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786578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лиса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8572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кошка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9" name="Picture 2" descr="C:\Documents and Settings\User\Рабочий стол\ТРИГГЕРЫ\Овчинникова\МК  4\мяч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4214813"/>
            <a:ext cx="79533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Блок-схема: знак завершения 12">
            <a:hlinkClick r:id="rId8" action="ppaction://hlinksldjump"/>
          </p:cNvPr>
          <p:cNvSpPr/>
          <p:nvPr/>
        </p:nvSpPr>
        <p:spPr>
          <a:xfrm>
            <a:off x="4014788" y="6286500"/>
            <a:ext cx="1343025" cy="357188"/>
          </a:xfrm>
          <a:prstGeom prst="flowChartTerminator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</a:t>
            </a:r>
          </a:p>
        </p:txBody>
      </p:sp>
      <p:pic>
        <p:nvPicPr>
          <p:cNvPr id="14" name="Picture 33" descr="C:\Documents and Settings\User\Рабочий стол\ТРИГГЕРЫ\Овчинникова\МК  4\сетка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14612" y="3500438"/>
            <a:ext cx="3571900" cy="2944805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</p:pic>
      <p:sp>
        <p:nvSpPr>
          <p:cNvPr id="16" name="Скругленный прямоугольник 15"/>
          <p:cNvSpPr/>
          <p:nvPr/>
        </p:nvSpPr>
        <p:spPr>
          <a:xfrm>
            <a:off x="285720" y="214290"/>
            <a:ext cx="500066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14282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14282" y="2500306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4282" y="307181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014E-7 C 0.00295 -0.00648 0.01337 -0.01295 0.01702 -0.01295 C 0.04028 -0.01295 0.06407 0.0895 0.06407 0.19195 C 0.06407 0.14015 0.07604 0.0895 0.08733 0.0895 C 0.09931 0.0895 0.11059 0.14107 0.11059 0.19195 C 0.11059 0.16628 0.1165 0.14015 0.1224 0.14015 C 0.12848 0.14015 0.13438 0.16559 0.13438 0.19195 C 0.13438 0.17877 0.13733 0.16628 0.14028 0.16628 C 0.14341 0.16628 0.14636 0.17946 0.14636 0.19195 C 0.14636 0.18524 0.14792 0.17877 0.14931 0.17877 C 0.15 0.17877 0.15226 0.18524 0.15226 0.19195 C 0.15226 0.18848 0.15313 0.18524 0.15382 0.18524 C 0.15382 0.18617 0.15538 0.18848 0.15538 0.19195 C 0.15538 0.1901 0.15538 0.18848 0.15625 0.18848 C 0.15625 0.18941 0.15695 0.19033 0.15695 0.19195 C 0.15695 0.19103 0.15695 0.1901 0.15695 0.18941 C 0.15782 0.18941 0.15782 0.19033 0.15782 0.19103 C 0.15851 0.19103 0.15851 0.19033 0.15851 0.18941 C 0.15938 0.18941 0.15938 0.19033 0.15938 0.19103 " pathEditMode="relative" rAng="0" ptsTypes="fffffffffffffffffff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9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9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2359 L 0.04514 -0.110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4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97 -0.12442 L -0.00104 -0.0129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9722E-6 L 0.08211 -0.14848 C 0.0993 -0.18155 0.12812 -0.20329 0.15937 -0.20907 C 0.19548 -0.21554 0.22586 -0.20444 0.24896 -0.17854 L 0.35902 -0.06522 " pathEditMode="relative" rAng="-463811" ptsTypes="FffFF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1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625 C 0.004 -0.01388 0.01806 -0.02128 0.02292 -0.02128 C 0.054 -0.02128 0.08594 0.0969 0.08594 0.21507 C 0.08594 0.15541 0.10191 0.0969 0.11702 0.0969 C 0.13299 0.0969 0.14809 0.15633 0.14809 0.21507 C 0.14809 0.18547 0.15608 0.15541 0.16407 0.15541 C 0.17205 0.15541 0.18004 0.18478 0.18004 0.21507 C 0.18004 0.19981 0.18403 0.18547 0.18802 0.18547 C 0.19202 0.18547 0.19601 0.20074 0.19601 0.21507 C 0.19601 0.20744 0.19809 0.19981 0.2 0.19981 C 0.20104 0.19981 0.204 0.20744 0.204 0.21507 C 0.204 0.21114 0.20504 0.20744 0.20608 0.20744 C 0.20608 0.20837 0.20816 0.21114 0.20816 0.21507 C 0.20816 0.21299 0.20816 0.21114 0.2092 0.21114 C 0.2092 0.21207 0.21025 0.21322 0.21025 0.21507 C 0.21025 0.21392 0.21025 0.21299 0.21025 0.21207 C 0.21129 0.21207 0.21129 0.21322 0.21129 0.21415 C 0.21233 0.21415 0.21233 0.21322 0.21233 0.21207 C 0.21337 0.21207 0.21337 0.21322 0.21337 0.21415 " pathEditMode="relative" rAng="0" ptsTypes="fffffffffffffffffff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0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833 C 0.004 -0.01481 0.01806 -0.02128 0.02292 -0.02128 C 0.054 -0.02128 0.08594 0.08117 0.08594 0.18362 C 0.08594 0.13182 0.10191 0.08117 0.11702 0.08117 C 0.13299 0.08117 0.14809 0.13274 0.14809 0.18362 C 0.14809 0.15795 0.15608 0.13182 0.16407 0.13182 C 0.17205 0.13182 0.18004 0.15726 0.18004 0.18362 C 0.18004 0.17044 0.18403 0.15795 0.18802 0.15795 C 0.19202 0.15795 0.19601 0.17113 0.19601 0.18362 C 0.19601 0.17691 0.19809 0.17044 0.2 0.17044 C 0.20104 0.17044 0.204 0.17691 0.204 0.18362 C 0.204 0.18015 0.20504 0.17691 0.20608 0.17691 C 0.20608 0.17784 0.20816 0.18015 0.20816 0.18362 C 0.20816 0.18177 0.20816 0.18015 0.2092 0.18015 C 0.2092 0.18108 0.21025 0.182 0.21025 0.18362 C 0.21025 0.1827 0.21025 0.18177 0.21025 0.18108 C 0.21129 0.18108 0.21129 0.182 0.21129 0.1827 C 0.21233 0.1827 0.21233 0.182 0.21233 0.18108 C 0.21337 0.18108 0.21337 0.182 0.21337 0.1827 " pathEditMode="relative" rAng="0" ptsTypes="fffffffffffffffffff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9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230</Words>
  <Application>Microsoft Office PowerPoint</Application>
  <PresentationFormat>Экран (4:3)</PresentationFormat>
  <Paragraphs>106</Paragraphs>
  <Slides>13</Slides>
  <Notes>1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Arial Black</vt:lpstr>
      <vt:lpstr>Tahoma</vt:lpstr>
      <vt:lpstr>Times New Roman</vt:lpstr>
      <vt:lpstr>Georgia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Пользователь</cp:lastModifiedBy>
  <cp:revision>28</cp:revision>
  <dcterms:created xsi:type="dcterms:W3CDTF">2011-03-18T15:44:54Z</dcterms:created>
  <dcterms:modified xsi:type="dcterms:W3CDTF">2012-11-07T03:38:36Z</dcterms:modified>
</cp:coreProperties>
</file>