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66" r:id="rId5"/>
    <p:sldId id="264" r:id="rId6"/>
    <p:sldId id="265" r:id="rId7"/>
    <p:sldId id="269" r:id="rId8"/>
    <p:sldId id="268" r:id="rId9"/>
    <p:sldId id="267" r:id="rId10"/>
    <p:sldId id="259" r:id="rId11"/>
    <p:sldId id="260" r:id="rId12"/>
    <p:sldId id="261" r:id="rId13"/>
    <p:sldId id="26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2EB-88A0-4421-80EB-6868B3686829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8B9A-1BA8-4C1C-83D7-459871915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2EB-88A0-4421-80EB-6868B3686829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8B9A-1BA8-4C1C-83D7-459871915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2EB-88A0-4421-80EB-6868B3686829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8B9A-1BA8-4C1C-83D7-459871915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9831F1-1407-48D1-9D47-B099DF36251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2EB-88A0-4421-80EB-6868B3686829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8B9A-1BA8-4C1C-83D7-459871915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2EB-88A0-4421-80EB-6868B3686829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8B9A-1BA8-4C1C-83D7-459871915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2EB-88A0-4421-80EB-6868B3686829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8B9A-1BA8-4C1C-83D7-459871915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2EB-88A0-4421-80EB-6868B3686829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8B9A-1BA8-4C1C-83D7-459871915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2EB-88A0-4421-80EB-6868B3686829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8B9A-1BA8-4C1C-83D7-459871915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2EB-88A0-4421-80EB-6868B3686829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8B9A-1BA8-4C1C-83D7-459871915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2EB-88A0-4421-80EB-6868B3686829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8B9A-1BA8-4C1C-83D7-459871915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BD2EB-88A0-4421-80EB-6868B3686829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68B9A-1BA8-4C1C-83D7-459871915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DBD2EB-88A0-4421-80EB-6868B3686829}" type="datetimeFigureOut">
              <a:rPr lang="ru-RU" smtClean="0"/>
              <a:pPr/>
              <a:t>09.11.2011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68B9A-1BA8-4C1C-83D7-45987191592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143116"/>
            <a:ext cx="7772400" cy="308452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8000" dirty="0" smtClean="0"/>
              <a:t>Литературное чтение</a:t>
            </a:r>
            <a:endParaRPr lang="ru-RU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57166"/>
            <a:ext cx="285752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800" dirty="0" smtClean="0">
                <a:solidFill>
                  <a:srgbClr val="CC3300"/>
                </a:solidFill>
              </a:rPr>
              <a:t>                                                                                             Жизнь и творчество </a:t>
            </a:r>
            <a:r>
              <a:rPr lang="ru-RU" sz="3800" dirty="0">
                <a:solidFill>
                  <a:srgbClr val="CC3300"/>
                </a:solidFill>
              </a:rPr>
              <a:t>А.Н.Плещеева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400" dirty="0"/>
              <a:t>      </a:t>
            </a:r>
            <a:r>
              <a:rPr lang="ru-RU" sz="2400" dirty="0" smtClean="0"/>
              <a:t>                                                                                                                                             </a:t>
            </a:r>
            <a:r>
              <a:rPr lang="ru-RU" dirty="0" smtClean="0"/>
              <a:t>Отец и мать                                        принадлежали </a:t>
            </a:r>
            <a:r>
              <a:rPr lang="ru-RU" dirty="0"/>
              <a:t>к старинному родовитому дворянству. Однако семья Плещеевых жила небогато. Особенно трудным материальное положение семьи стало после смерти отца. Все же мать сумела дать сыну отличное домашнее образование. 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5143512"/>
            <a:ext cx="1130121" cy="1343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7" descr="Плещеев Алексей Николаевич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929586" y="500042"/>
            <a:ext cx="1071538" cy="1192191"/>
          </a:xfrm>
          <a:prstGeom prst="rect">
            <a:avLst/>
          </a:prstGeom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034087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sz="3600" dirty="0"/>
              <a:t>Детство поэта прошло в Нижнем Новгороде. В 1839 г. в Петербурге становится юнкером Школы Гвардейских подпрапорщиков и кавалерийских юнкеров. Обстановка военного училища угнетала его и через год он поступает в </a:t>
            </a:r>
            <a:r>
              <a:rPr lang="ru-RU" sz="4000" dirty="0"/>
              <a:t> </a:t>
            </a:r>
            <a:r>
              <a:rPr lang="ru-RU" sz="3600" dirty="0"/>
              <a:t>университет, но через два года оставляет и университет. Его интересуют "живые науки", история и политическая экономия.</a:t>
            </a:r>
            <a:r>
              <a:rPr lang="ru-RU" sz="4000" dirty="0"/>
              <a:t>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034087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sz="4000" dirty="0"/>
              <a:t>Еще в университете Плещеев начинает печататься в журналах. Это — гражданская поэзия. Отличительная особенность поэзии Плещеева — ее бодрость и жизнерадостность: поэт верит в торжество свободы, равенства и справедливости.</a:t>
            </a: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44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sz="4000" dirty="0"/>
              <a:t>Любимый поэт русской молодежи 1840-х годов, после ссылки превращается в отличного детского поэта. Детские стихотворения будут собраны поэтом в Москве в его сборнике «Подснежник».</a:t>
            </a:r>
            <a:r>
              <a:rPr lang="ru-RU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800">
                <a:solidFill>
                  <a:srgbClr val="CC3300"/>
                </a:solidFill>
              </a:rPr>
              <a:t>Алексей Николаевич Плещеев</a:t>
            </a:r>
            <a:br>
              <a:rPr lang="ru-RU" sz="3800">
                <a:solidFill>
                  <a:srgbClr val="CC3300"/>
                </a:solidFill>
              </a:rPr>
            </a:br>
            <a:r>
              <a:rPr lang="ru-RU" sz="3800">
                <a:solidFill>
                  <a:srgbClr val="CC3300"/>
                </a:solidFill>
              </a:rPr>
              <a:t>(1825 - 1893)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872038" y="1600200"/>
            <a:ext cx="3814762" cy="45307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ru-RU" sz="3600"/>
          </a:p>
          <a:p>
            <a:pPr algn="ctr">
              <a:buFont typeface="Wingdings" pitchFamily="2" charset="2"/>
              <a:buNone/>
            </a:pPr>
            <a:r>
              <a:rPr lang="ru-RU" sz="3600"/>
              <a:t>Поэт,</a:t>
            </a:r>
          </a:p>
          <a:p>
            <a:pPr algn="ctr">
              <a:buFont typeface="Wingdings" pitchFamily="2" charset="2"/>
              <a:buNone/>
            </a:pPr>
            <a:r>
              <a:rPr lang="ru-RU" sz="3600"/>
              <a:t>переводчик,</a:t>
            </a:r>
          </a:p>
          <a:p>
            <a:pPr algn="ctr">
              <a:buFont typeface="Wingdings" pitchFamily="2" charset="2"/>
              <a:buNone/>
            </a:pPr>
            <a:r>
              <a:rPr lang="ru-RU" sz="3600"/>
              <a:t> прозаик, драматург, критик</a:t>
            </a:r>
          </a:p>
        </p:txBody>
      </p:sp>
      <p:pic>
        <p:nvPicPr>
          <p:cNvPr id="3079" name="Picture 7" descr="Плещеев Алексей Николаевич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74638" y="1412875"/>
            <a:ext cx="4271962" cy="4752975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642918"/>
            <a:ext cx="6572296" cy="1928826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8000" dirty="0" smtClean="0">
                <a:solidFill>
                  <a:srgbClr val="00B050"/>
                </a:solidFill>
              </a:rPr>
              <a:t>Речевая </a:t>
            </a:r>
            <a:endParaRPr lang="ru-RU" sz="8000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55649" y="2857496"/>
            <a:ext cx="4830797" cy="135732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B050"/>
                </a:solidFill>
              </a:rPr>
              <a:t>разминка</a:t>
            </a:r>
            <a:endParaRPr lang="ru-RU" sz="6000" b="1" dirty="0">
              <a:solidFill>
                <a:srgbClr val="00B050"/>
              </a:solidFill>
            </a:endParaRPr>
          </a:p>
        </p:txBody>
      </p:sp>
      <p:pic>
        <p:nvPicPr>
          <p:cNvPr id="1028" name="Picture 4" descr="C:\Program Files\Microsoft Office\MEDIA\CAGCAT10\j030125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3071810"/>
            <a:ext cx="2928958" cy="25654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57422" y="274638"/>
            <a:ext cx="6329378" cy="1143000"/>
          </a:xfrm>
          <a:solidFill>
            <a:srgbClr val="92D050"/>
          </a:solidFill>
        </p:spPr>
        <p:txBody>
          <a:bodyPr>
            <a:prstTxWarp prst="textChevronInverted">
              <a:avLst/>
            </a:prstTxWarp>
          </a:bodyPr>
          <a:lstStyle/>
          <a:p>
            <a:r>
              <a:rPr lang="ru-RU" dirty="0" err="1" smtClean="0">
                <a:solidFill>
                  <a:srgbClr val="0070C0"/>
                </a:solidFill>
              </a:rPr>
              <a:t>Чистоговорка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186766" cy="468631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Кто хочет разговаривать?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Мы будем разговаривать.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Тот должен выговаривать!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Мы будем выговаривать.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Всё правильно и внятно!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Всё правильно и внятно,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Чтоб было всем понятно!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6" name="Picture 2" descr="C:\Documents and Settings\Сергей\Рабочий стол\Рисунки из интернета\Новая папкКартинки\sovik_na_sayt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0"/>
            <a:ext cx="1843921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/>
              <a:t>Разогреем речевой аппарат!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dirty="0" smtClean="0"/>
              <a:t>1.Разогреем мышцы.</a:t>
            </a:r>
          </a:p>
          <a:p>
            <a:r>
              <a:rPr lang="ru-RU" dirty="0" smtClean="0"/>
              <a:t>2.Почистим зубки.</a:t>
            </a:r>
          </a:p>
          <a:p>
            <a:r>
              <a:rPr lang="ru-RU" dirty="0" smtClean="0"/>
              <a:t>3.Поиграем в футбол.</a:t>
            </a:r>
          </a:p>
          <a:p>
            <a:r>
              <a:rPr lang="ru-RU" dirty="0" smtClean="0"/>
              <a:t>4.Побелим </a:t>
            </a:r>
            <a:r>
              <a:rPr lang="ru-RU" dirty="0" err="1" smtClean="0"/>
              <a:t>потолочки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5.Оближем сладкое варенье.</a:t>
            </a:r>
          </a:p>
          <a:p>
            <a:r>
              <a:rPr lang="ru-RU" dirty="0" smtClean="0"/>
              <a:t>6.Сдуем пылинку с носа.</a:t>
            </a:r>
          </a:p>
          <a:p>
            <a:r>
              <a:rPr lang="ru-RU" dirty="0" smtClean="0"/>
              <a:t>7.Проскачем на лошадке.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Произнеси 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На одном </a:t>
            </a:r>
            <a:r>
              <a:rPr lang="ru-RU" sz="4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дыхании-аоуыиэеяёю</a:t>
            </a: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</a:p>
          <a:p>
            <a:endParaRPr lang="ru-RU" sz="4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ru-RU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На </a:t>
            </a:r>
            <a:r>
              <a:rPr lang="ru-RU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вдохе-</a:t>
            </a:r>
            <a:r>
              <a:rPr lang="ru-RU" sz="4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аоуыиэюяёе</a:t>
            </a:r>
            <a:r>
              <a:rPr lang="ru-RU" sz="4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.</a:t>
            </a:r>
          </a:p>
          <a:p>
            <a:endParaRPr lang="ru-RU" sz="4000" b="1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r>
              <a:rPr lang="ru-RU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На </a:t>
            </a:r>
            <a:r>
              <a:rPr lang="ru-RU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выдохе-</a:t>
            </a:r>
            <a:r>
              <a:rPr lang="ru-RU" sz="40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аоеёюуыиэя</a:t>
            </a:r>
            <a:r>
              <a:rPr lang="ru-RU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.</a:t>
            </a:r>
            <a:endParaRPr lang="ru-RU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ru-RU" dirty="0" smtClean="0"/>
              <a:t>Скороговорка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00B050"/>
                </a:solidFill>
              </a:rPr>
              <a:t>Алёша </a:t>
            </a:r>
            <a:r>
              <a:rPr lang="ru-RU" sz="6000" dirty="0" err="1" smtClean="0">
                <a:solidFill>
                  <a:srgbClr val="00B050"/>
                </a:solidFill>
              </a:rPr>
              <a:t>Ульяне</a:t>
            </a:r>
            <a:r>
              <a:rPr lang="ru-RU" sz="6000" dirty="0" smtClean="0">
                <a:solidFill>
                  <a:srgbClr val="00B050"/>
                </a:solidFill>
              </a:rPr>
              <a:t> </a:t>
            </a:r>
          </a:p>
          <a:p>
            <a:r>
              <a:rPr lang="ru-RU" sz="6000" dirty="0" smtClean="0">
                <a:solidFill>
                  <a:srgbClr val="00B050"/>
                </a:solidFill>
              </a:rPr>
              <a:t>Сигнал подаёт.</a:t>
            </a:r>
          </a:p>
          <a:p>
            <a:r>
              <a:rPr lang="ru-RU" sz="6000" dirty="0" err="1" smtClean="0">
                <a:solidFill>
                  <a:srgbClr val="0070C0"/>
                </a:solidFill>
              </a:rPr>
              <a:t>Ульяна</a:t>
            </a:r>
            <a:r>
              <a:rPr lang="ru-RU" sz="6000" dirty="0" smtClean="0">
                <a:solidFill>
                  <a:srgbClr val="0070C0"/>
                </a:solidFill>
              </a:rPr>
              <a:t> услышит, </a:t>
            </a:r>
          </a:p>
          <a:p>
            <a:r>
              <a:rPr lang="ru-RU" sz="6000" dirty="0" smtClean="0">
                <a:solidFill>
                  <a:srgbClr val="0070C0"/>
                </a:solidFill>
              </a:rPr>
              <a:t>Алёшу найдёт.</a:t>
            </a:r>
            <a:endParaRPr lang="ru-RU" sz="6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ru-RU" dirty="0" smtClean="0"/>
              <a:t>Прочитайте по очереди.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/>
              <a:t>Утром рано просыпайся,</a:t>
            </a:r>
          </a:p>
          <a:p>
            <a:r>
              <a:rPr lang="ru-RU" dirty="0" smtClean="0"/>
              <a:t>Хорошенько умывайся,</a:t>
            </a:r>
          </a:p>
          <a:p>
            <a:r>
              <a:rPr lang="ru-RU" dirty="0" smtClean="0"/>
              <a:t>Чтобы в школе не зевать,</a:t>
            </a:r>
          </a:p>
          <a:p>
            <a:r>
              <a:rPr lang="ru-RU" dirty="0" smtClean="0"/>
              <a:t>Носом парту не клевать.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/>
              <a:t>Одевайся аккуратно,</a:t>
            </a:r>
          </a:p>
          <a:p>
            <a:r>
              <a:rPr lang="ru-RU" dirty="0" smtClean="0"/>
              <a:t>Чтоб смотреть было приятно.</a:t>
            </a:r>
          </a:p>
          <a:p>
            <a:r>
              <a:rPr lang="ru-RU" dirty="0" smtClean="0"/>
              <a:t>Одежду сам погладь, проверь,</a:t>
            </a:r>
          </a:p>
          <a:p>
            <a:r>
              <a:rPr lang="ru-RU" dirty="0" smtClean="0"/>
              <a:t>Ты большой уже теперь.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Читай по строчке.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Приучай себя к порядку,</a:t>
            </a:r>
          </a:p>
          <a:p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Не играй с вещами в прятки,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Каждой книжкой дорожи,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В чистоте портфель держи.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На уроках не хихикай,</a:t>
            </a:r>
          </a:p>
          <a:p>
            <a:r>
              <a:rPr lang="ru-RU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Стул туда сюда не двигай,</a:t>
            </a:r>
          </a:p>
          <a:p>
            <a:r>
              <a:rPr lang="ru-RU" dirty="0" smtClean="0">
                <a:solidFill>
                  <a:schemeClr val="accent4"/>
                </a:solidFill>
              </a:rPr>
              <a:t>Педагога уважай</a:t>
            </a:r>
          </a:p>
          <a:p>
            <a:r>
              <a:rPr lang="ru-RU" dirty="0" smtClean="0">
                <a:solidFill>
                  <a:srgbClr val="00B050"/>
                </a:solidFill>
              </a:rPr>
              <a:t>И соседу не мешай.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344</Words>
  <Application>Microsoft Office PowerPoint</Application>
  <PresentationFormat>Экран (4:3)</PresentationFormat>
  <Paragraphs>58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Литературное чтение</vt:lpstr>
      <vt:lpstr>Алексей Николаевич Плещеев (1825 - 1893)</vt:lpstr>
      <vt:lpstr>Речевая </vt:lpstr>
      <vt:lpstr>Чистоговорка</vt:lpstr>
      <vt:lpstr>Разогреем речевой аппарат!</vt:lpstr>
      <vt:lpstr>Произнеси .</vt:lpstr>
      <vt:lpstr>Скороговорка</vt:lpstr>
      <vt:lpstr>Прочитайте по очереди.</vt:lpstr>
      <vt:lpstr>Читай по строчке.</vt:lpstr>
      <vt:lpstr>                                                                                             Жизнь и творчество А.Н.Плещеева</vt:lpstr>
      <vt:lpstr>Детство поэта прошло в Нижнем Новгороде. В 1839 г. в Петербурге становится юнкером Школы Гвардейских подпрапорщиков и кавалерийских юнкеров. Обстановка военного училища угнетала его и через год он поступает в  университет, но через два года оставляет и университет. Его интересуют "живые науки", история и политическая экономия.  </vt:lpstr>
      <vt:lpstr>Еще в университете Плещеев начинает печататься в журналах. Это — гражданская поэзия. Отличительная особенность поэзии Плещеева — ее бодрость и жизнерадостность: поэт верит в торжество свободы, равенства и справедливости. </vt:lpstr>
      <vt:lpstr>Любимый поэт русской молодежи 1840-х годов, после ссылки превращается в отличного детского поэта. Детские стихотворения будут собраны поэтом в Москве в его сборнике «Подснежник». 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Малахова Т. А.</cp:lastModifiedBy>
  <cp:revision>8</cp:revision>
  <dcterms:created xsi:type="dcterms:W3CDTF">2011-11-06T03:43:13Z</dcterms:created>
  <dcterms:modified xsi:type="dcterms:W3CDTF">2011-11-09T03:04:19Z</dcterms:modified>
</cp:coreProperties>
</file>