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8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42628A-4315-4303-B3ED-D74CA133F564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A6B74A-10DF-48BA-8C47-0724260BF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592F-3E6F-4960-9D7A-CAE7AB9BCD1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2B4D-44CC-4031-8BD8-C1BC7EC66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3AFB-07E8-41AF-8379-B64DC06F30B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0013-E983-4B73-894E-C9DA8D77E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232F-9101-476D-9BD4-D441E2C09EAE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766-1E57-4F8B-9DC1-672D13CC0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D76F-FE28-4117-BC24-7DC5CBB66CC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8B5-B8B6-4218-BC27-D48E245F8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70BC-476D-4937-AF8C-164F3F020F2C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D200-4C98-48DD-AFCC-A574818B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4AF5-E97A-4D07-8D28-EAFA5A40B3D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B627-DC00-4874-B933-ACD048DE2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C198-EC56-4C79-8F95-BBE6C19B41D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EC28-E114-4D03-85D3-7C547892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BBAF-6E3F-4391-A4DC-35EEA6250F3C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B82D-1536-4C6B-85F1-BFD651B53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743B-D9E4-4010-9551-CED83F731B1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16B4-CF18-4079-A7E4-BF31CC40B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945F-0232-405B-88CC-1FDCFB6B4E5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0D08-54A3-4335-81AD-261669B5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6A03-D828-4B65-9B84-D5E0497ED4CA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D74E-A63C-4DC1-B99D-C2736C982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CF352-DB0F-4432-9FA0-68CB9D4EEEF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23F7B-1AAA-4A9E-B829-8800A07D8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89884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199" y="332656"/>
            <a:ext cx="23105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Анкета</a:t>
            </a: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95288" y="1471613"/>
            <a:ext cx="75612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1. В котором часу ты встаешь утром?</a:t>
            </a:r>
          </a:p>
          <a:p>
            <a:r>
              <a:rPr lang="ru-RU" sz="2400">
                <a:latin typeface="Calibri" pitchFamily="34" charset="0"/>
              </a:rPr>
              <a:t>2. Выполняешь ли ты утром физическую зарядку?</a:t>
            </a:r>
          </a:p>
          <a:p>
            <a:r>
              <a:rPr lang="ru-RU" sz="2400">
                <a:latin typeface="Calibri" pitchFamily="34" charset="0"/>
              </a:rPr>
              <a:t>3. Какие процедуры входят в твой утренний туалет?</a:t>
            </a:r>
          </a:p>
          <a:p>
            <a:r>
              <a:rPr lang="ru-RU" sz="2400">
                <a:latin typeface="Calibri" pitchFamily="34" charset="0"/>
              </a:rPr>
              <a:t>4. Завтракаешь ли ты перед школой?</a:t>
            </a:r>
          </a:p>
          <a:p>
            <a:r>
              <a:rPr lang="ru-RU" sz="2400">
                <a:latin typeface="Calibri" pitchFamily="34" charset="0"/>
              </a:rPr>
              <a:t>5. В какое время ты обычно делаешь домашнее задание?</a:t>
            </a:r>
          </a:p>
          <a:p>
            <a:r>
              <a:rPr lang="ru-RU" sz="2400">
                <a:latin typeface="Calibri" pitchFamily="34" charset="0"/>
              </a:rPr>
              <a:t>6. Как долго вы делаете уроки?</a:t>
            </a:r>
          </a:p>
          <a:p>
            <a:r>
              <a:rPr lang="ru-RU" sz="2400">
                <a:latin typeface="Calibri" pitchFamily="34" charset="0"/>
              </a:rPr>
              <a:t>7. Гуляешь ли ты на улице, перед тем  как выполнить домашнее задание?</a:t>
            </a:r>
          </a:p>
          <a:p>
            <a:r>
              <a:rPr lang="ru-RU" sz="2400">
                <a:latin typeface="Calibri" pitchFamily="34" charset="0"/>
              </a:rPr>
              <a:t>8. Сколько часов в день ты смотришь телевизор, играешь в компьютер (PSP)?</a:t>
            </a:r>
          </a:p>
          <a:p>
            <a:r>
              <a:rPr lang="ru-RU" sz="2400">
                <a:latin typeface="Calibri" pitchFamily="34" charset="0"/>
              </a:rPr>
              <a:t>9. Как часто ты стараешься спланировать свой день?</a:t>
            </a:r>
          </a:p>
          <a:p>
            <a:r>
              <a:rPr lang="ru-RU" sz="2400">
                <a:latin typeface="Calibri" pitchFamily="34" charset="0"/>
              </a:rPr>
              <a:t>10. Считаешь ли ты важным соблюдение режима дня?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7008" y="58376"/>
            <a:ext cx="6697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Результаты исследования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-1" y="618331"/>
            <a:ext cx="4278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первый вопрос: В котором часу ты встаешь?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sp>
        <p:nvSpPr>
          <p:cNvPr id="28754" name="Rectangle 82"/>
          <p:cNvSpPr>
            <a:spLocks noChangeArrowheads="1"/>
          </p:cNvSpPr>
          <p:nvPr/>
        </p:nvSpPr>
        <p:spPr bwMode="auto">
          <a:xfrm>
            <a:off x="179510" y="3378671"/>
            <a:ext cx="360040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второй вопрос: Выполняешь ли ты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утром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физическую зарядку?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5" y="908048"/>
            <a:ext cx="4110111" cy="247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" y="3955298"/>
            <a:ext cx="4222459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34"/>
          <p:cNvSpPr>
            <a:spLocks noChangeArrowheads="1"/>
          </p:cNvSpPr>
          <p:nvPr/>
        </p:nvSpPr>
        <p:spPr bwMode="auto">
          <a:xfrm>
            <a:off x="4572000" y="538717"/>
            <a:ext cx="44322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 третий вопрос: Какие процедуры входят в твой утренний туалет?</a:t>
            </a:r>
            <a:endParaRPr lang="ru-RU" sz="1200" dirty="0">
              <a:latin typeface="+mj-lt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6" y="1106252"/>
            <a:ext cx="4092550" cy="24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5" y="392816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194874" y="3595942"/>
            <a:ext cx="4964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четвертый вопрос: Завтракаешь ли ты перед школой?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20395" y="78250"/>
            <a:ext cx="420438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На пятый вопрос: В какое время ты обычно делаешь домашние задания?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-180528" y="3426673"/>
            <a:ext cx="4405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На шестой вопрос: Как долго вы делаете уроки?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692696"/>
            <a:ext cx="4335582" cy="26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3861048"/>
            <a:ext cx="4335582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15679" y="0"/>
            <a:ext cx="434880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седьмой вопрос: Гуляешь ли ты на улице, перед тем как выполнять домашнее задание?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673100"/>
            <a:ext cx="4584700" cy="26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4559300" y="3323617"/>
            <a:ext cx="4584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На восьмой вопрос: Сколько часов в день ты смотришь телевизор, играешь в ПК?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71" y="382843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8" name="Rectangle 108"/>
          <p:cNvSpPr>
            <a:spLocks noChangeArrowheads="1"/>
          </p:cNvSpPr>
          <p:nvPr/>
        </p:nvSpPr>
        <p:spPr bwMode="auto">
          <a:xfrm>
            <a:off x="166603" y="150258"/>
            <a:ext cx="447740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На девятый вопрос: Как часто ты стараешься спланировать свой день?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4535488" y="150257"/>
            <a:ext cx="46085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На десятый вопрос: Считаешь ли ты важным соблюдение режима дня? </a:t>
            </a:r>
            <a:endParaRPr lang="ru-RU" sz="700" dirty="0">
              <a:latin typeface="Calibri" pitchFamily="34" charset="0"/>
            </a:endParaRPr>
          </a:p>
          <a:p>
            <a:pPr indent="449263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75" y="83728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84984"/>
            <a:ext cx="34686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0484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Основные элементы режима дня: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Учебные занятия в школе и дома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Активный отдых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Регулярное и достаточное питание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Свободная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Полноценный 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556792"/>
            <a:ext cx="51845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8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28498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исследования </a:t>
            </a:r>
            <a:r>
              <a:rPr lang="ru-RU" dirty="0"/>
              <a:t>– значимость режима дня младшего школьника для поддержания здоровья и работоспособности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r>
              <a:rPr lang="ru-RU" dirty="0" smtClean="0"/>
              <a:t>1. Формировать </a:t>
            </a:r>
            <a:r>
              <a:rPr lang="ru-RU" dirty="0"/>
              <a:t>представление о режиме дня, его основных компонентах.</a:t>
            </a:r>
          </a:p>
          <a:p>
            <a:r>
              <a:rPr lang="ru-RU" dirty="0" smtClean="0"/>
              <a:t>2. Обучить </a:t>
            </a:r>
            <a:r>
              <a:rPr lang="ru-RU" dirty="0"/>
              <a:t>школьников умению составлять свой режим дня.</a:t>
            </a:r>
          </a:p>
          <a:p>
            <a:r>
              <a:rPr lang="ru-RU" dirty="0" smtClean="0"/>
              <a:t>3. Пропагандировать </a:t>
            </a:r>
            <a:r>
              <a:rPr lang="ru-RU" dirty="0"/>
              <a:t>здоровый образ жизни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Гипотеза</a:t>
            </a:r>
            <a:r>
              <a:rPr lang="ru-RU" dirty="0"/>
              <a:t> исследования состояла в том, что соблюдение режима дня младшими школьниками способствует физическому развитию и повышению работоспособности ребенка.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2088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89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Двигательный режим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468" y="2600830"/>
            <a:ext cx="26289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572468" y="5688136"/>
            <a:ext cx="2270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зарядка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27075" y="4706938"/>
            <a:ext cx="237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подвижные игры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516216" y="476141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плавание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924944"/>
            <a:ext cx="2474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71" y="2780928"/>
            <a:ext cx="2378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22558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1774" y="404664"/>
            <a:ext cx="6231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Водные процедуры</a:t>
            </a:r>
          </a:p>
        </p:txBody>
      </p:sp>
      <p:pic>
        <p:nvPicPr>
          <p:cNvPr id="18434" name="Picture 33" descr="91307b4f8fa3t"/>
          <p:cNvPicPr>
            <a:picLocks noChangeAspect="1" noChangeArrowheads="1"/>
          </p:cNvPicPr>
          <p:nvPr/>
        </p:nvPicPr>
        <p:blipFill>
          <a:blip r:embed="rId2" cstate="print"/>
          <a:srcRect r="200" b="5493"/>
          <a:stretch>
            <a:fillRect/>
          </a:stretch>
        </p:blipFill>
        <p:spPr bwMode="auto">
          <a:xfrm>
            <a:off x="755650" y="148431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4" descr="6ef2c4d023c6t"/>
          <p:cNvPicPr>
            <a:picLocks noChangeAspect="1" noChangeArrowheads="1"/>
          </p:cNvPicPr>
          <p:nvPr/>
        </p:nvPicPr>
        <p:blipFill>
          <a:blip r:embed="rId3" cstate="print"/>
          <a:srcRect b="6903"/>
          <a:stretch>
            <a:fillRect/>
          </a:stretch>
        </p:blipFill>
        <p:spPr bwMode="auto">
          <a:xfrm>
            <a:off x="6227763" y="4037013"/>
            <a:ext cx="23415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2349500"/>
            <a:ext cx="26543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827088" y="474663"/>
            <a:ext cx="71294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Составила памятку для учеников нашего класса:</a:t>
            </a:r>
          </a:p>
          <a:p>
            <a:r>
              <a:rPr lang="ru-RU" sz="2000">
                <a:latin typeface="Calibri" pitchFamily="34" charset="0"/>
              </a:rPr>
              <a:t>-Мыть руки перед едой, вода и мыло уничтожают микробы;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-правильно ухаживать за зубами, чистить зубы два раза в день, </a:t>
            </a:r>
          </a:p>
          <a:p>
            <a:r>
              <a:rPr lang="ru-RU" sz="2000">
                <a:latin typeface="Calibri" pitchFamily="34" charset="0"/>
              </a:rPr>
              <a:t>зубную щетку менять раз в 3 -4 месяца;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-не реже одного раза в неделю мыться горячей водой;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-ухаживать за ногтями и волосами, ногти необходимо один раз в неделю подстригать ножницами, волосы необходимо ежедневно расчесывать, не реже одного раза в неделю мыть волосы с шампунем;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-содержать в чистоте одежду и обувь, помещение, в котором живешь, ежедневно делать влажную уборку.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-Во время и после водных процедур мы используем средства личной гигиены. Важно помнить, что эти вещи должны быть у каждого свои.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404664"/>
            <a:ext cx="27719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Питание</a:t>
            </a:r>
          </a:p>
        </p:txBody>
      </p:sp>
      <p:pic>
        <p:nvPicPr>
          <p:cNvPr id="20482" name="Picture 2" descr="C:\Users\семенова\Desktop\режим дня\84331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6250"/>
            <a:ext cx="400526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05038"/>
            <a:ext cx="418941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3789363"/>
            <a:ext cx="403860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230635"/>
            <a:ext cx="370402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Подготовка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уроков</a:t>
            </a:r>
          </a:p>
        </p:txBody>
      </p:sp>
      <p:pic>
        <p:nvPicPr>
          <p:cNvPr id="23554" name="Picture 2" descr="C:\Users\семенова\Desktop\режим дня\8770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108075"/>
            <a:ext cx="52673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4"/>
          <p:cNvSpPr txBox="1">
            <a:spLocks noChangeArrowheads="1"/>
          </p:cNvSpPr>
          <p:nvPr/>
        </p:nvSpPr>
        <p:spPr bwMode="auto">
          <a:xfrm>
            <a:off x="4583113" y="4221163"/>
            <a:ext cx="45720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Полдник съели, погуляли,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Поработали опять: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Из портфеля мы достали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</a:rPr>
              <a:t>Свой учебник и тетрадь.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78235"/>
            <a:ext cx="19150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Досуг</a:t>
            </a:r>
          </a:p>
        </p:txBody>
      </p:sp>
      <p:pic>
        <p:nvPicPr>
          <p:cNvPr id="24578" name="Picture 10" descr="5d465015f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301750"/>
            <a:ext cx="2701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2600325" y="1512888"/>
            <a:ext cx="4572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В магазин мы сходим сами,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пол в квартире подметём.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Чтобы легче было маме,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800" b="1">
                <a:latin typeface="Monotype Corsiva" pitchFamily="66" charset="0"/>
              </a:rPr>
              <a:t>Мы поможем ей во всём.   </a:t>
            </a:r>
          </a:p>
          <a:p>
            <a:pPr>
              <a:spcBef>
                <a:spcPct val="50000"/>
              </a:spcBef>
            </a:pPr>
            <a:endParaRPr lang="ru-RU" sz="2800" b="1">
              <a:latin typeface="Monotype Corsiva" pitchFamily="66" charset="0"/>
            </a:endParaRPr>
          </a:p>
        </p:txBody>
      </p:sp>
      <p:pic>
        <p:nvPicPr>
          <p:cNvPr id="24580" name="Picture 13" descr="E:\Documents and Settings\Admin\Мои документы\Мои рисунки\Изображение\00a613512fa5tи.jpg"/>
          <p:cNvPicPr>
            <a:picLocks noChangeAspect="1" noChangeArrowheads="1"/>
          </p:cNvPicPr>
          <p:nvPr/>
        </p:nvPicPr>
        <p:blipFill>
          <a:blip r:embed="rId3" cstate="print"/>
          <a:srcRect b="11470"/>
          <a:stretch>
            <a:fillRect/>
          </a:stretch>
        </p:blipFill>
        <p:spPr bwMode="auto">
          <a:xfrm>
            <a:off x="6489700" y="4270375"/>
            <a:ext cx="25431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E:\Documents and Settings\Admin\Рабочий стол\00a613512fa5t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6499225" y="1379538"/>
            <a:ext cx="2625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E:\Documents and Settings\Admin\Рабочий стол\51f16850823bt.jpg"/>
          <p:cNvPicPr>
            <a:picLocks noChangeAspect="1" noChangeArrowheads="1"/>
          </p:cNvPicPr>
          <p:nvPr/>
        </p:nvPicPr>
        <p:blipFill>
          <a:blip r:embed="rId5" cstate="print"/>
          <a:srcRect b="9375"/>
          <a:stretch>
            <a:fillRect/>
          </a:stretch>
        </p:blipFill>
        <p:spPr bwMode="auto">
          <a:xfrm>
            <a:off x="228600" y="4341813"/>
            <a:ext cx="2371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E:\Documents and Settings\Admin\Рабочий стол\61e91ec0bb33t.jpg"/>
          <p:cNvPicPr>
            <a:picLocks noChangeAspect="1" noChangeArrowheads="1"/>
          </p:cNvPicPr>
          <p:nvPr/>
        </p:nvPicPr>
        <p:blipFill>
          <a:blip r:embed="rId6" cstate="print"/>
          <a:srcRect b="12122"/>
          <a:stretch>
            <a:fillRect/>
          </a:stretch>
        </p:blipFill>
        <p:spPr bwMode="auto">
          <a:xfrm>
            <a:off x="3429000" y="4214813"/>
            <a:ext cx="2473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4288" y="2162210"/>
            <a:ext cx="13211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Сон</a:t>
            </a:r>
          </a:p>
        </p:txBody>
      </p:sp>
      <p:pic>
        <p:nvPicPr>
          <p:cNvPr id="25602" name="Picture 2" descr="C:\Users\семенова\Desktop\режим дня\3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50149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898775" y="51308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Чай попить и спать - в кровать,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Завтра рано мне вставать!</a:t>
            </a:r>
            <a:endParaRPr lang="ru-RU"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512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</dc:creator>
  <cp:lastModifiedBy>семенова</cp:lastModifiedBy>
  <cp:revision>16</cp:revision>
  <dcterms:created xsi:type="dcterms:W3CDTF">2013-03-01T13:26:24Z</dcterms:created>
  <dcterms:modified xsi:type="dcterms:W3CDTF">2013-11-07T10:56:23Z</dcterms:modified>
</cp:coreProperties>
</file>