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71" r:id="rId5"/>
    <p:sldId id="262" r:id="rId6"/>
    <p:sldId id="263" r:id="rId7"/>
    <p:sldId id="264" r:id="rId8"/>
    <p:sldId id="265" r:id="rId9"/>
    <p:sldId id="266" r:id="rId10"/>
    <p:sldId id="272" r:id="rId11"/>
    <p:sldId id="268" r:id="rId12"/>
    <p:sldId id="269" r:id="rId13"/>
    <p:sldId id="275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8"/>
          <p:cNvSpPr/>
          <p:nvPr userDrawn="1"/>
        </p:nvSpPr>
        <p:spPr>
          <a:xfrm>
            <a:off x="1387475" y="1412875"/>
            <a:ext cx="6192838" cy="4248150"/>
          </a:xfrm>
          <a:prstGeom prst="foldedCorner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9000">
                <a:schemeClr val="accent3">
                  <a:tint val="37000"/>
                  <a:satMod val="300000"/>
                  <a:alpha val="33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4FE2-2761-4F4A-8FAC-0C4C332E0E4A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872B-A1A2-4DE8-8887-4B4EB5634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DA44-446E-46E8-AAE2-5B655640716F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F00A-755D-4B58-B6B1-D8E9A529C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05CE-7E66-48D6-98DE-E575BB702A8E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E3E6-C555-4E2D-AB13-DA77719A1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250825" y="115888"/>
            <a:ext cx="8569325" cy="6553200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22844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2575" y="12700"/>
            <a:ext cx="25034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56DF-7147-487E-9686-048A00CD9FE6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1DD6-606E-49EC-AE4F-44987D8F8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980E-DE93-469B-81DD-9C87322CAE23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CF9D-F694-41CF-9C43-A30EED2D5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E9C0-55B4-4D44-9D8A-79C6B76B9F01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D394-E632-4584-A110-C983AF663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8A38-9878-46E0-A489-8CDB97AF68DD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B1C5-E33B-48A6-ABA2-D4A33B139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FA8F-2B30-4581-A7C4-01BB80A06827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4FE4-65D5-4FF7-95BF-D889E120A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A198-1766-4A1A-83B3-D7727379083E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A246-3F0E-461A-9607-9A4500A7F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9487-93E9-421A-B106-4AC7046CC9E5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4EE4-3422-4799-964B-2919DE100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862E-F72E-4DAE-B4F6-AB6E93E16A06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3D3C8-6856-4624-956C-D4C189309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D126D9-1128-46EB-898A-298409D75156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D4425-E54F-4146-AF0A-F32F19DF9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114/49386249.18e/0_8b9bb_9fee1e4f_XXL" TargetMode="External"/><Relationship Id="rId2" Type="http://schemas.openxmlformats.org/officeDocument/2006/relationships/hyperlink" Target="http://i.allday.ru/0f/b2/40/1352743685_013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1557338"/>
            <a:ext cx="6481762" cy="2232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Segoe Print"/>
              </a:rPr>
              <a:t>Путешествие  в страну Див</a:t>
            </a:r>
            <a:br>
              <a:rPr lang="ru-RU" sz="4000" b="1" dirty="0" smtClean="0">
                <a:solidFill>
                  <a:srgbClr val="C00000"/>
                </a:solidFill>
                <a:latin typeface="Segoe Print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Segoe Print"/>
              </a:rPr>
              <a:t>Литературная игра с элементами проектной деятельности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Segoe Print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Segoe Print"/>
              </a:rPr>
              <a:t>2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1700" y="3933825"/>
            <a:ext cx="3848100" cy="1201738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Трифонова Раиса Александровна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МАОУ «Гимназия 4»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Великий Новгород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014788" y="5295900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2014 год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Лесенка успеха</a:t>
            </a:r>
          </a:p>
        </p:txBody>
      </p:sp>
      <p:pic>
        <p:nvPicPr>
          <p:cNvPr id="23554" name="Picture 30" descr="C:\Users\user\Desktop\Лесенка-успех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2492375"/>
            <a:ext cx="8248650" cy="27352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 idx="4294967295"/>
          </p:nvPr>
        </p:nvGraphicFramePr>
        <p:xfrm>
          <a:off x="457200" y="274638"/>
          <a:ext cx="8229600" cy="6288087"/>
        </p:xfrm>
        <a:graphic>
          <a:graphicData uri="http://schemas.openxmlformats.org/drawingml/2006/table">
            <a:tbl>
              <a:tblPr/>
              <a:tblGrid>
                <a:gridCol w="587375"/>
                <a:gridCol w="1477963"/>
                <a:gridCol w="1479550"/>
                <a:gridCol w="1603375"/>
                <a:gridCol w="1477962"/>
                <a:gridCol w="1603375"/>
              </a:tblGrid>
              <a:tr h="1258888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Нолики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4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idx="4294967295"/>
          </p:nvPr>
        </p:nvGraphicFramePr>
        <p:xfrm>
          <a:off x="457200" y="274638"/>
          <a:ext cx="8229600" cy="6289675"/>
        </p:xfrm>
        <a:graphic>
          <a:graphicData uri="http://schemas.openxmlformats.org/drawingml/2006/table">
            <a:tbl>
              <a:tblPr/>
              <a:tblGrid>
                <a:gridCol w="587375"/>
                <a:gridCol w="1479550"/>
                <a:gridCol w="1477963"/>
                <a:gridCol w="1603375"/>
                <a:gridCol w="1479550"/>
                <a:gridCol w="1601787"/>
              </a:tblGrid>
              <a:tr h="1260475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Крестики</a:t>
                      </a: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6" descr="&amp;Ocy;&amp;tscy;&amp;iecy;&amp;ncy;&amp;kcy;&amp;acy; &amp;kcy;&amp;acy;&amp;rcy;&amp;tcy;&amp;icy;&amp;ncy;&amp;kcy;&amp;icy; 1 gif &amp;acy;&amp;ncy;&amp;icy;&amp;mcy;&amp;acy;&amp;tscy;&amp;icy;&amp;icy; &amp;scy;&amp;mcy;&amp;acy;&amp;jcy;&amp;lcy;&amp;icy;&amp;kcy;&amp;icy; &amp;rcy;&amp;icy;&amp;scy;&amp;ucy;&amp;ncy;&amp;kcy;&amp;icy; &amp;acy;&amp;vcy;&amp;acy;&amp;tcy;&amp;acy;&amp;rcy;&amp;kcy;&amp;icy; &amp;Ocy;&amp;tscy;&amp;iecy;&amp;ncy;&amp;kcy;&amp;acy; &amp;scy;&amp;kcy;&amp;acy;&amp;chcy;&amp;acy;&amp;tcy;&amp;softcy; &amp;bcy;&amp;iecy;&amp;scy;&amp;pcy;&amp;lcy;&amp;acy;&amp;tcy;&amp;ncy;&amp;ocy; - &amp;Ncy;&amp;acy;&amp;dcy;&amp;pcy;&amp;icy;&amp;scy;&amp;icy;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557338"/>
            <a:ext cx="2857500" cy="4181475"/>
          </a:xfrm>
        </p:spPr>
      </p:pic>
      <p:pic>
        <p:nvPicPr>
          <p:cNvPr id="26627" name="Picture 5" descr="&amp;Scy;&amp;pcy;&amp;acy;&amp;scy;&amp;icy;&amp;bcy;&amp;ocy;! &amp;Scy;&amp;mcy;&amp;acy;&amp;jcy;&amp;lcy;&amp;icy;&amp;k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84313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400" smtClean="0">
                <a:hlinkClick r:id="rId2"/>
              </a:rPr>
              <a:t>http://i.allday.ru/0f/b2/40/1352743685_013.png</a:t>
            </a:r>
            <a:endParaRPr lang="ru-RU" sz="1400" smtClean="0"/>
          </a:p>
          <a:p>
            <a:pPr eaLnBrk="1" hangingPunct="1"/>
            <a:r>
              <a:rPr lang="en-US" sz="1400" smtClean="0">
                <a:hlinkClick r:id="rId3"/>
              </a:rPr>
              <a:t>http://img-fotki.yandex.ru/get/5114/49386249.18e/0_8b9bb_9fee1e4f_XXL</a:t>
            </a:r>
            <a:endParaRPr lang="ru-RU" sz="1400" smtClean="0"/>
          </a:p>
          <a:p>
            <a:pPr eaLnBrk="1" hangingPunct="1"/>
            <a:r>
              <a:rPr lang="ru-RU" sz="1400" b="1" smtClean="0"/>
              <a:t>Материалы курса «Мир деятельности»</a:t>
            </a:r>
          </a:p>
          <a:p>
            <a:pPr eaLnBrk="1" hangingPunct="1"/>
            <a:r>
              <a:rPr lang="ru-RU" sz="1400" b="1" smtClean="0"/>
              <a:t>Автор шаблона:</a:t>
            </a:r>
          </a:p>
          <a:p>
            <a:pPr eaLnBrk="1" hangingPunct="1"/>
            <a:r>
              <a:rPr lang="ru-RU" sz="1400" b="1" smtClean="0"/>
              <a:t>Носова Ольга Михайловна</a:t>
            </a:r>
          </a:p>
          <a:p>
            <a:pPr eaLnBrk="1" hangingPunct="1"/>
            <a:r>
              <a:rPr lang="ru-RU" sz="1400" b="1" smtClean="0"/>
              <a:t>учитель начальных классов МОУ СОШ № 11</a:t>
            </a:r>
          </a:p>
          <a:p>
            <a:pPr eaLnBrk="1" hangingPunct="1"/>
            <a:r>
              <a:rPr lang="ru-RU" sz="1400" b="1" smtClean="0"/>
              <a:t>с углубленным изучением отдельных предметов</a:t>
            </a:r>
          </a:p>
          <a:p>
            <a:pPr eaLnBrk="1" hangingPunct="1"/>
            <a:r>
              <a:rPr lang="ru-RU" sz="1400" b="1" smtClean="0"/>
              <a:t>Курского муниципального  района    </a:t>
            </a:r>
          </a:p>
          <a:p>
            <a:pPr eaLnBrk="1" hangingPunct="1"/>
            <a:r>
              <a:rPr lang="ru-RU" sz="1400" b="1" smtClean="0"/>
              <a:t>Ставропольского края</a:t>
            </a:r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60350"/>
            <a:ext cx="5078412" cy="6192838"/>
          </a:xfrm>
          <a:ln w="76200" cmpd="tri">
            <a:solidFill>
              <a:srgbClr val="0099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404813"/>
            <a:ext cx="5329238" cy="5865812"/>
          </a:xfrm>
          <a:ln w="76200" cmpd="tri">
            <a:solidFill>
              <a:srgbClr val="0099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&amp;Pcy;&amp;ocy;&amp;vcy;&amp;iecy;&amp;scy;&amp;tcy;&amp;icy; &amp;icy; &amp;rcy;&amp;acy;&amp;scy;&amp;scy;&amp;kcy;&amp;acy;&amp;zcy;&amp;ycy; &amp;ocy; &amp;zhcy;&amp;icy;&amp;vcy;&amp;ocy;&amp;tcy;&amp;ncy;&amp;ycy;&amp;khcy; - &amp;Icy;&amp;zcy;&amp;dcy;&amp;acy;&amp;tcy;&amp;iecy;&amp;lcy;&amp;softcy;&amp;scy;&amp;tcy;&amp;vcy;&amp;ocy; &amp;Acy;&amp;lcy;&amp;softcy;&amp;fcy;&amp;acy;-&amp;kcy;&amp;ncy;&amp;icy;&amp;g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65225"/>
            <a:ext cx="1738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7" descr="&amp;Kcy;&amp;ncy;&amp;icy;&amp;gcy;&amp;ocy;&amp;tcy;&amp;ocy;&amp;rcy;&amp;gcy;&amp;ocy;&amp;vcy;&amp;acy;&amp;yacy; &amp;gcy;&amp;rcy;&amp;ucy;&amp;pcy;&amp;pcy;&amp;acy; &quot;&amp;Pcy;&amp;rcy;&amp;ocy;&amp;dcy;&amp;acy;&amp;Lcy;&amp;icy;&amp;tcy;&amp;HARD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163" y="1193800"/>
            <a:ext cx="168116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&amp;Bcy;&amp;icy;&amp;acy;&amp;ncy;&amp;kcy;&amp;icy; &amp;Vcy;&amp;icy;&amp;tcy;&amp;acy;&amp;lcy;&amp;icy;&amp;jcy;, &amp;Kcy;&amp;ncy;&amp;icy;&amp;gcy;&amp;icy; &amp;chcy;&amp;icy;&amp;tcy;&amp;acy;&amp;tcy;&amp;softcy; &amp;ocy;&amp;ncy;&amp;lcy;&amp;acy;&amp;jcy;&amp;ncy;, C&amp;kcy;&amp;acy;&amp;chcy;&amp;acy;&amp;tcy;&amp;softcy; &amp;bcy;&amp;iecy;&amp;scy;&amp;pcy;&amp;lcy;&amp;acy;&amp;tcy;&amp;ncy;&amp;ocy; &amp;vcy; &amp;fcy;&amp;ocy;&amp;rcy;&amp;mcy;&amp;acy;&amp;tcy;&amp;iecy; fb2, txt, html - DetectiveBook"/>
          <p:cNvPicPr>
            <a:picLocks noChangeAspect="1" noChangeArrowheads="1"/>
          </p:cNvPicPr>
          <p:nvPr/>
        </p:nvPicPr>
        <p:blipFill>
          <a:blip r:embed="rId4"/>
          <a:srcRect l="10699" t="8751" r="9167" b="8751"/>
          <a:stretch>
            <a:fillRect/>
          </a:stretch>
        </p:blipFill>
        <p:spPr bwMode="auto">
          <a:xfrm>
            <a:off x="2489200" y="333375"/>
            <a:ext cx="178911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&amp;Pcy;&amp;tcy;&amp;icy;&amp;chcy;&amp;softcy;&amp;icy; &amp;rcy;&amp;acy;&amp;zcy;&amp;gcy;&amp;ocy;&amp;vcy;&amp;ocy;&amp;rcy;&amp;ycy; - &amp;Bcy;&amp;icy;&amp;acy;&amp;ncy;&amp;kcy;&amp;icy; &amp;Vcy;&amp;icy;&amp;tcy;&amp;acy;&amp;lcy;&amp;icy;&amp;jcy; &amp;Vcy;&amp;acy;&amp;lcy;&amp;iecy;&amp;ncy;&amp;tcy;&amp;icy;&amp;ncy;&amp;ocy;&amp;vcy;&amp;icy;&amp;chcy; - &amp;Mcy;&amp;acy;&amp;gcy;&amp;acy;&amp;zcy;&amp;icy;&amp;ncy; &amp;Ncy;&amp;yacy;&amp;ncy;&amp;yacy;.&amp;rcy;&amp;ucy;"/>
          <p:cNvPicPr>
            <a:picLocks noChangeAspect="1" noChangeArrowheads="1"/>
          </p:cNvPicPr>
          <p:nvPr/>
        </p:nvPicPr>
        <p:blipFill>
          <a:blip r:embed="rId5"/>
          <a:srcRect t="6667" b="8873"/>
          <a:stretch>
            <a:fillRect/>
          </a:stretch>
        </p:blipFill>
        <p:spPr bwMode="auto">
          <a:xfrm>
            <a:off x="6651625" y="407988"/>
            <a:ext cx="18018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&amp;kcy;&amp;ucy;&amp;pcy;&amp;icy;&amp;tcy;&amp;softcy; &amp;Lcy;&amp;iecy;&amp;scy;&amp;ncy;&amp;acy;&amp;yacy; &amp;gcy;&amp;acy;&amp;zcy;&amp;iecy;&amp;tcy;&amp;acy; - &amp;Dcy;&amp;lcy;&amp;yacy; &amp;scy;&amp;rcy;&amp;iecy;&amp;dcy;&amp;ncy;&amp;iecy;&amp;gcy;&amp;ocy; &amp;shcy;&amp;kcy;&amp;ocy;&amp;lcy;&amp;softcy;&amp;ncy;&amp;ocy;&amp;gcy;&amp;ocy; &amp;vcy;&amp;ocy;&amp;zcy;&amp;rcy;&amp;acy;&amp;scy;&amp;tcy;&amp;a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632200"/>
            <a:ext cx="17526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5" descr="&amp;Kcy;&amp;ucy;&amp;pcy;&amp;icy;&amp;tcy;&amp;softcy; &amp;Mcy;&amp;ycy;&amp;shcy;&amp;ocy;&amp;ncy;&amp;ocy;&amp;kcy; &amp;Pcy;&amp;icy;&amp;kcy;: &amp;Scy;&amp;kcy;&amp;acy;&amp;zcy;&amp;kcy;&amp;icy; (&amp;khcy;&amp;ucy;&amp;dcy;. &amp;Pcy;&amp;rcy;&amp;ocy;&amp;kcy;&amp;acy;&amp;zcy;&amp;ocy;&amp;vcy; &amp;Bcy;.), &amp;Vcy;. &amp;Vcy;. &amp;Bcy;&amp;icy;&amp;acy;&amp;ncy;&amp;kcy;&amp;i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3700" y="3284538"/>
            <a:ext cx="17430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7" descr="&amp;Pcy;&amp;iecy;&amp;rcy;&amp;vcy;&amp;acy;&amp;yacy; &amp;ocy;&amp;khcy;&amp;ocy;&amp;tcy;&amp;acy;. &amp;Kcy;&amp;ncy;&amp;icy;&amp;zhcy;&amp;kcy;&amp;acy;-&amp;icy;&amp;gcy;&amp;rcy;&amp;ucy;&amp;shcy;&amp;kcy;&amp;acy; - &amp;kcy;&amp;ucy;&amp;pcy;&amp;icy;&amp;tcy;&amp;softcy;, &amp;tscy;&amp;iecy;&amp;ncy;&amp;acy;, &amp;ocy;&amp;pcy;&amp;icy;&amp;scy;&amp;acy;&amp;ncy;&amp;icy;&amp;iecy; - &amp;Vcy;&amp;icy;&amp;tcy;&amp;acy;&amp;lcy;&amp;icy;&amp;jcy; &amp;Vcy;&amp;acy;&amp;lcy;&amp;iecy;&amp;ncy;&amp;tcy;&amp;icy;&amp;ncy;&amp;ocy;&amp;vcy;&amp;icy;&amp;chcy; &amp;Bcy;&amp;icy;&amp;acy;&amp;ncy;&amp;kcy;&amp;icy; &amp;Kcy;&amp;icy;&amp;iecy;&amp;vcy;, &amp;Ucy;&amp;kcy;&amp;rcy;&amp;acy;&amp;icy;&amp;ncy;&amp;acy; AudioBooks.u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2838" y="3279775"/>
            <a:ext cx="20113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9" descr="&amp;Kcy;&amp;ncy;&amp;icy;&amp;gcy;&amp;acy; &quot;&amp;Kcy;&amp;acy;&amp;kcy; &amp;mcy;&amp;ucy;&amp;rcy;&amp;acy;&amp;vcy;&amp;softcy;&amp;icy;&amp;shcy;&amp;kcy;&amp;acy; &amp;dcy;&amp;ocy;&amp;mcy;&amp;ocy;&amp;jcy; &amp;scy;&amp;pcy;&amp;iecy;&amp;shcy;&amp;icy;&amp;lcy;&quot; - &amp;Vcy;&amp;icy;&amp;tcy;&amp;acy;&amp;lcy;&amp;icy;&amp;jcy; &amp;Bcy;&amp;icy;&amp;acy;&amp;ncy;&amp;kcy;&amp;icy;. &amp;Kcy;&amp;ucy;&amp;pcy;&amp;icy;&amp;tcy;&amp;softcy; &amp;kcy;&amp;ncy;&amp;icy;&amp;gcy;&amp;ucy;, &amp;chcy;&amp;icy;&amp;tcy;&amp;acy;&amp;tcy;&amp;softcy; &amp;rcy;&amp;iecy;&amp;tscy;&amp;iecy;&amp;ncy;&amp;zcy;&amp;icy;&amp;icy; ISBN 978-5-94707-136-8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43425" y="3875088"/>
            <a:ext cx="200977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>
            <p:ph idx="4294967295"/>
          </p:nvPr>
        </p:nvGraphicFramePr>
        <p:xfrm>
          <a:off x="457200" y="274638"/>
          <a:ext cx="8229600" cy="5851525"/>
        </p:xfrm>
        <a:graphic>
          <a:graphicData uri="http://schemas.openxmlformats.org/drawingml/2006/table">
            <a:tbl>
              <a:tblPr/>
              <a:tblGrid>
                <a:gridCol w="587375"/>
                <a:gridCol w="1479550"/>
                <a:gridCol w="1477963"/>
                <a:gridCol w="1603375"/>
                <a:gridCol w="1479550"/>
                <a:gridCol w="1601787"/>
              </a:tblGrid>
              <a:tr h="1260475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Крестики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>
            <p:ph idx="4294967295"/>
          </p:nvPr>
        </p:nvGraphicFramePr>
        <p:xfrm>
          <a:off x="457200" y="274638"/>
          <a:ext cx="8229600" cy="5851525"/>
        </p:xfrm>
        <a:graphic>
          <a:graphicData uri="http://schemas.openxmlformats.org/drawingml/2006/table">
            <a:tbl>
              <a:tblPr/>
              <a:tblGrid>
                <a:gridCol w="587375"/>
                <a:gridCol w="1477963"/>
                <a:gridCol w="1479550"/>
                <a:gridCol w="1603375"/>
                <a:gridCol w="1477962"/>
                <a:gridCol w="1603375"/>
              </a:tblGrid>
              <a:tr h="1258888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Нолики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4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474913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04813"/>
            <a:ext cx="31686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8604250" y="1989138"/>
            <a:ext cx="288925" cy="4535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105025"/>
            <a:ext cx="28797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827088" y="5589588"/>
            <a:ext cx="19431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580063" y="404813"/>
            <a:ext cx="215900" cy="3313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сини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836613"/>
            <a:ext cx="6619875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 noChangeAspect="1"/>
          </p:cNvGrpSpPr>
          <p:nvPr/>
        </p:nvGrpSpPr>
        <p:grpSpPr bwMode="auto">
          <a:xfrm>
            <a:off x="1692275" y="0"/>
            <a:ext cx="9251950" cy="6264275"/>
            <a:chOff x="2274" y="8693"/>
            <a:chExt cx="7200" cy="4320"/>
          </a:xfrm>
        </p:grpSpPr>
        <p:sp>
          <p:nvSpPr>
            <p:cNvPr id="21506" name="AutoShape 3"/>
            <p:cNvSpPr>
              <a:spLocks noChangeAspect="1" noChangeArrowheads="1"/>
            </p:cNvSpPr>
            <p:nvPr/>
          </p:nvSpPr>
          <p:spPr bwMode="auto">
            <a:xfrm>
              <a:off x="2274" y="869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07" name="Group 4"/>
            <p:cNvGrpSpPr>
              <a:grpSpLocks/>
            </p:cNvGrpSpPr>
            <p:nvPr/>
          </p:nvGrpSpPr>
          <p:grpSpPr bwMode="auto">
            <a:xfrm>
              <a:off x="2274" y="9111"/>
              <a:ext cx="4518" cy="3901"/>
              <a:chOff x="2274" y="9111"/>
              <a:chExt cx="4518" cy="3901"/>
            </a:xfrm>
          </p:grpSpPr>
          <p:grpSp>
            <p:nvGrpSpPr>
              <p:cNvPr id="21508" name="Group 5"/>
              <p:cNvGrpSpPr>
                <a:grpSpLocks/>
              </p:cNvGrpSpPr>
              <p:nvPr/>
            </p:nvGrpSpPr>
            <p:grpSpPr bwMode="auto">
              <a:xfrm>
                <a:off x="2274" y="9111"/>
                <a:ext cx="4518" cy="3901"/>
                <a:chOff x="2274" y="9111"/>
                <a:chExt cx="4518" cy="3901"/>
              </a:xfrm>
            </p:grpSpPr>
            <p:sp>
              <p:nvSpPr>
                <p:cNvPr id="21510" name="Rectangle 6"/>
                <p:cNvSpPr>
                  <a:spLocks noChangeArrowheads="1"/>
                </p:cNvSpPr>
                <p:nvPr/>
              </p:nvSpPr>
              <p:spPr bwMode="auto">
                <a:xfrm>
                  <a:off x="3121" y="11619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Ь</a:t>
                  </a:r>
                  <a:endParaRPr lang="ru-RU"/>
                </a:p>
              </p:txBody>
            </p:sp>
            <p:sp>
              <p:nvSpPr>
                <p:cNvPr id="21511" name="Rectangle 7"/>
                <p:cNvSpPr>
                  <a:spLocks noChangeArrowheads="1"/>
                </p:cNvSpPr>
                <p:nvPr/>
              </p:nvSpPr>
              <p:spPr bwMode="auto">
                <a:xfrm>
                  <a:off x="4250" y="10783"/>
                  <a:ext cx="282" cy="2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И</a:t>
                  </a:r>
                  <a:endParaRPr lang="ru-RU"/>
                </a:p>
              </p:txBody>
            </p:sp>
            <p:sp>
              <p:nvSpPr>
                <p:cNvPr id="21512" name="Rectangle 8"/>
                <p:cNvSpPr>
                  <a:spLocks noChangeArrowheads="1"/>
                </p:cNvSpPr>
                <p:nvPr/>
              </p:nvSpPr>
              <p:spPr bwMode="auto">
                <a:xfrm>
                  <a:off x="3968" y="10783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З</a:t>
                  </a:r>
                  <a:endParaRPr lang="ru-RU"/>
                </a:p>
              </p:txBody>
            </p:sp>
            <p:sp>
              <p:nvSpPr>
                <p:cNvPr id="21513" name="Rectangle 9"/>
                <p:cNvSpPr>
                  <a:spLocks noChangeArrowheads="1"/>
                </p:cNvSpPr>
                <p:nvPr/>
              </p:nvSpPr>
              <p:spPr bwMode="auto">
                <a:xfrm>
                  <a:off x="3686" y="10783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Н</a:t>
                  </a:r>
                  <a:endParaRPr lang="ru-RU"/>
                </a:p>
              </p:txBody>
            </p:sp>
            <p:sp>
              <p:nvSpPr>
                <p:cNvPr id="21514" name="Rectangle 10"/>
                <p:cNvSpPr>
                  <a:spLocks noChangeArrowheads="1"/>
                </p:cNvSpPr>
                <p:nvPr/>
              </p:nvSpPr>
              <p:spPr bwMode="auto">
                <a:xfrm>
                  <a:off x="3403" y="10783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И</a:t>
                  </a:r>
                  <a:endParaRPr lang="ru-RU"/>
                </a:p>
              </p:txBody>
            </p:sp>
            <p:sp>
              <p:nvSpPr>
                <p:cNvPr id="21515" name="Rectangle 11"/>
                <p:cNvSpPr>
                  <a:spLocks noChangeArrowheads="1"/>
                </p:cNvSpPr>
                <p:nvPr/>
              </p:nvSpPr>
              <p:spPr bwMode="auto">
                <a:xfrm>
                  <a:off x="3121" y="10783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0000FF"/>
                      </a:solidFill>
                    </a:rPr>
                    <a:t>2.</a:t>
                  </a:r>
                  <a:r>
                    <a:rPr lang="en-US" sz="1000" b="1"/>
                    <a:t>З</a:t>
                  </a:r>
                </a:p>
                <a:p>
                  <a:r>
                    <a:rPr lang="en-US" sz="800" b="1">
                      <a:solidFill>
                        <a:srgbClr val="FF0000"/>
                      </a:solidFill>
                    </a:rPr>
                    <a:t>2.</a:t>
                  </a:r>
                  <a:endParaRPr lang="en-US" sz="800">
                    <a:solidFill>
                      <a:srgbClr val="FF0000"/>
                    </a:solidFill>
                  </a:endParaRPr>
                </a:p>
                <a:p>
                  <a:endParaRPr lang="ru-RU" sz="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516" name="Rectangle 12"/>
                <p:cNvSpPr>
                  <a:spLocks noChangeArrowheads="1"/>
                </p:cNvSpPr>
                <p:nvPr/>
              </p:nvSpPr>
              <p:spPr bwMode="auto">
                <a:xfrm>
                  <a:off x="3121" y="11062"/>
                  <a:ext cx="282" cy="2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И</a:t>
                  </a:r>
                  <a:endParaRPr lang="ru-RU"/>
                </a:p>
              </p:txBody>
            </p:sp>
            <p:sp>
              <p:nvSpPr>
                <p:cNvPr id="21517" name="Rectangle 13"/>
                <p:cNvSpPr>
                  <a:spLocks noChangeArrowheads="1"/>
                </p:cNvSpPr>
                <p:nvPr/>
              </p:nvSpPr>
              <p:spPr bwMode="auto">
                <a:xfrm>
                  <a:off x="2556" y="11341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0000FF"/>
                      </a:solidFill>
                    </a:rPr>
                    <a:t>3.</a:t>
                  </a:r>
                  <a:r>
                    <a:rPr lang="ru-RU" sz="1000" b="1"/>
                    <a:t>М</a:t>
                  </a:r>
                  <a:endParaRPr lang="ru-RU"/>
                </a:p>
              </p:txBody>
            </p:sp>
            <p:sp>
              <p:nvSpPr>
                <p:cNvPr id="215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9" y="11341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А</a:t>
                  </a:r>
                  <a:endParaRPr lang="ru-RU"/>
                </a:p>
              </p:txBody>
            </p:sp>
            <p:sp>
              <p:nvSpPr>
                <p:cNvPr id="21519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1" y="11341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Н</a:t>
                  </a:r>
                  <a:endParaRPr lang="ru-RU"/>
                </a:p>
              </p:txBody>
            </p:sp>
            <p:sp>
              <p:nvSpPr>
                <p:cNvPr id="21520" name="Rectangle 16"/>
                <p:cNvSpPr>
                  <a:spLocks noChangeArrowheads="1"/>
                </p:cNvSpPr>
                <p:nvPr/>
              </p:nvSpPr>
              <p:spPr bwMode="auto">
                <a:xfrm>
                  <a:off x="3121" y="12177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А</a:t>
                  </a:r>
                  <a:endParaRPr lang="ru-RU"/>
                </a:p>
              </p:txBody>
            </p:sp>
            <p:sp>
              <p:nvSpPr>
                <p:cNvPr id="2152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9" y="12177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В</a:t>
                  </a:r>
                  <a:endParaRPr lang="ru-RU"/>
                </a:p>
              </p:txBody>
            </p:sp>
            <p:sp>
              <p:nvSpPr>
                <p:cNvPr id="21522" name="Rectangle 18"/>
                <p:cNvSpPr>
                  <a:spLocks noChangeArrowheads="1"/>
                </p:cNvSpPr>
                <p:nvPr/>
              </p:nvSpPr>
              <p:spPr bwMode="auto">
                <a:xfrm>
                  <a:off x="2556" y="12177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О</a:t>
                  </a:r>
                  <a:endParaRPr lang="ru-RU"/>
                </a:p>
              </p:txBody>
            </p:sp>
            <p:sp>
              <p:nvSpPr>
                <p:cNvPr id="21523" name="Rectangle 19"/>
                <p:cNvSpPr>
                  <a:spLocks noChangeArrowheads="1"/>
                </p:cNvSpPr>
                <p:nvPr/>
              </p:nvSpPr>
              <p:spPr bwMode="auto">
                <a:xfrm>
                  <a:off x="2274" y="12177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0000FF"/>
                      </a:solidFill>
                    </a:rPr>
                    <a:t>5.</a:t>
                  </a:r>
                  <a:r>
                    <a:rPr lang="ru-RU" sz="1000" b="1"/>
                    <a:t>С</a:t>
                  </a:r>
                  <a:endParaRPr lang="ru-RU"/>
                </a:p>
              </p:txBody>
            </p:sp>
            <p:sp>
              <p:nvSpPr>
                <p:cNvPr id="2152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21" y="11898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К</a:t>
                  </a:r>
                  <a:endParaRPr lang="ru-RU"/>
                </a:p>
              </p:txBody>
            </p:sp>
            <p:sp>
              <p:nvSpPr>
                <p:cNvPr id="21525" name="Rectangle 21"/>
                <p:cNvSpPr>
                  <a:spLocks noChangeArrowheads="1"/>
                </p:cNvSpPr>
                <p:nvPr/>
              </p:nvSpPr>
              <p:spPr bwMode="auto">
                <a:xfrm>
                  <a:off x="5098" y="10226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FF0000"/>
                      </a:solidFill>
                    </a:rPr>
                    <a:t>4.</a:t>
                  </a:r>
                  <a:r>
                    <a:rPr lang="ru-RU" sz="1000" b="1"/>
                    <a:t>К</a:t>
                  </a:r>
                  <a:endParaRPr lang="ru-RU"/>
                </a:p>
              </p:txBody>
            </p:sp>
            <p:sp>
              <p:nvSpPr>
                <p:cNvPr id="21526" name="Rectangle 22"/>
                <p:cNvSpPr>
                  <a:spLocks noChangeArrowheads="1"/>
                </p:cNvSpPr>
                <p:nvPr/>
              </p:nvSpPr>
              <p:spPr bwMode="auto">
                <a:xfrm>
                  <a:off x="5098" y="10505"/>
                  <a:ext cx="281" cy="2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У</a:t>
                  </a:r>
                  <a:endParaRPr lang="ru-RU"/>
                </a:p>
              </p:txBody>
            </p:sp>
            <p:sp>
              <p:nvSpPr>
                <p:cNvPr id="21527" name="Rectangle 23"/>
                <p:cNvSpPr>
                  <a:spLocks noChangeArrowheads="1"/>
                </p:cNvSpPr>
                <p:nvPr/>
              </p:nvSpPr>
              <p:spPr bwMode="auto">
                <a:xfrm>
                  <a:off x="5098" y="10783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Р</a:t>
                  </a:r>
                  <a:endParaRPr lang="ru-RU"/>
                </a:p>
              </p:txBody>
            </p:sp>
            <p:sp>
              <p:nvSpPr>
                <p:cNvPr id="21528" name="Rectangle 24"/>
                <p:cNvSpPr>
                  <a:spLocks noChangeArrowheads="1"/>
                </p:cNvSpPr>
                <p:nvPr/>
              </p:nvSpPr>
              <p:spPr bwMode="auto">
                <a:xfrm>
                  <a:off x="4815" y="10783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Е</a:t>
                  </a:r>
                  <a:endParaRPr lang="ru-RU"/>
                </a:p>
              </p:txBody>
            </p:sp>
            <p:sp>
              <p:nvSpPr>
                <p:cNvPr id="21529" name="Rectangle 25"/>
                <p:cNvSpPr>
                  <a:spLocks noChangeArrowheads="1"/>
                </p:cNvSpPr>
                <p:nvPr/>
              </p:nvSpPr>
              <p:spPr bwMode="auto">
                <a:xfrm>
                  <a:off x="4533" y="10783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В</a:t>
                  </a:r>
                  <a:endParaRPr lang="ru-RU"/>
                </a:p>
              </p:txBody>
            </p:sp>
            <p:sp>
              <p:nvSpPr>
                <p:cNvPr id="21530" name="Rectangle 26"/>
                <p:cNvSpPr>
                  <a:spLocks noChangeArrowheads="1"/>
                </p:cNvSpPr>
                <p:nvPr/>
              </p:nvSpPr>
              <p:spPr bwMode="auto">
                <a:xfrm>
                  <a:off x="3968" y="11341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Я</a:t>
                  </a:r>
                  <a:endParaRPr lang="ru-RU"/>
                </a:p>
              </p:txBody>
            </p:sp>
            <p:sp>
              <p:nvSpPr>
                <p:cNvPr id="21531" name="Rectangle 27"/>
                <p:cNvSpPr>
                  <a:spLocks noChangeArrowheads="1"/>
                </p:cNvSpPr>
                <p:nvPr/>
              </p:nvSpPr>
              <p:spPr bwMode="auto">
                <a:xfrm>
                  <a:off x="3686" y="11341"/>
                  <a:ext cx="282" cy="2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Н</a:t>
                  </a:r>
                  <a:endParaRPr lang="ru-RU"/>
                </a:p>
              </p:txBody>
            </p:sp>
            <p:sp>
              <p:nvSpPr>
                <p:cNvPr id="21532" name="Rectangle 28"/>
                <p:cNvSpPr>
                  <a:spLocks noChangeArrowheads="1"/>
                </p:cNvSpPr>
                <p:nvPr/>
              </p:nvSpPr>
              <p:spPr bwMode="auto">
                <a:xfrm>
                  <a:off x="3403" y="11341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Ю</a:t>
                  </a:r>
                  <a:endParaRPr lang="ru-RU"/>
                </a:p>
              </p:txBody>
            </p:sp>
            <p:sp>
              <p:nvSpPr>
                <p:cNvPr id="21533" name="Rectangle 29"/>
                <p:cNvSpPr>
                  <a:spLocks noChangeArrowheads="1"/>
                </p:cNvSpPr>
                <p:nvPr/>
              </p:nvSpPr>
              <p:spPr bwMode="auto">
                <a:xfrm>
                  <a:off x="5098" y="11062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О</a:t>
                  </a:r>
                  <a:endParaRPr lang="ru-RU"/>
                </a:p>
              </p:txBody>
            </p:sp>
            <p:sp>
              <p:nvSpPr>
                <p:cNvPr id="21534" name="Rectangle 30"/>
                <p:cNvSpPr>
                  <a:spLocks noChangeArrowheads="1"/>
                </p:cNvSpPr>
                <p:nvPr/>
              </p:nvSpPr>
              <p:spPr bwMode="auto">
                <a:xfrm>
                  <a:off x="5098" y="11341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П</a:t>
                  </a:r>
                  <a:endParaRPr lang="ru-RU"/>
                </a:p>
              </p:txBody>
            </p:sp>
            <p:sp>
              <p:nvSpPr>
                <p:cNvPr id="21535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2" y="11619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Р</a:t>
                  </a:r>
                  <a:endParaRPr lang="ru-RU"/>
                </a:p>
              </p:txBody>
            </p:sp>
            <p:sp>
              <p:nvSpPr>
                <p:cNvPr id="21536" name="Rectangle 32"/>
                <p:cNvSpPr>
                  <a:spLocks noChangeArrowheads="1"/>
                </p:cNvSpPr>
                <p:nvPr/>
              </p:nvSpPr>
              <p:spPr bwMode="auto">
                <a:xfrm>
                  <a:off x="5380" y="11619"/>
                  <a:ext cx="281" cy="2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П</a:t>
                  </a:r>
                  <a:endParaRPr lang="ru-RU"/>
                </a:p>
              </p:txBody>
            </p:sp>
            <p:sp>
              <p:nvSpPr>
                <p:cNvPr id="21537" name="Rectangle 33"/>
                <p:cNvSpPr>
                  <a:spLocks noChangeArrowheads="1"/>
                </p:cNvSpPr>
                <p:nvPr/>
              </p:nvSpPr>
              <p:spPr bwMode="auto">
                <a:xfrm>
                  <a:off x="5098" y="12177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К</a:t>
                  </a:r>
                  <a:endParaRPr lang="ru-RU"/>
                </a:p>
              </p:txBody>
            </p:sp>
            <p:sp>
              <p:nvSpPr>
                <p:cNvPr id="21538" name="Rectangle 34"/>
                <p:cNvSpPr>
                  <a:spLocks noChangeArrowheads="1"/>
                </p:cNvSpPr>
                <p:nvPr/>
              </p:nvSpPr>
              <p:spPr bwMode="auto">
                <a:xfrm>
                  <a:off x="5098" y="11898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Т</a:t>
                  </a:r>
                  <a:endParaRPr lang="ru-RU"/>
                </a:p>
              </p:txBody>
            </p:sp>
            <p:sp>
              <p:nvSpPr>
                <p:cNvPr id="21539" name="Rectangle 35"/>
                <p:cNvSpPr>
                  <a:spLocks noChangeArrowheads="1"/>
                </p:cNvSpPr>
                <p:nvPr/>
              </p:nvSpPr>
              <p:spPr bwMode="auto">
                <a:xfrm>
                  <a:off x="5098" y="11619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0000FF"/>
                      </a:solidFill>
                    </a:rPr>
                    <a:t>4.</a:t>
                  </a:r>
                  <a:r>
                    <a:rPr lang="ru-RU" sz="1000" b="1"/>
                    <a:t>А</a:t>
                  </a:r>
                  <a:endParaRPr lang="ru-RU"/>
                </a:p>
              </p:txBody>
            </p:sp>
            <p:sp>
              <p:nvSpPr>
                <p:cNvPr id="21540" name="Rectangle 36"/>
                <p:cNvSpPr>
                  <a:spLocks noChangeArrowheads="1"/>
                </p:cNvSpPr>
                <p:nvPr/>
              </p:nvSpPr>
              <p:spPr bwMode="auto">
                <a:xfrm>
                  <a:off x="6227" y="11898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Ё</a:t>
                  </a:r>
                  <a:endParaRPr lang="ru-RU"/>
                </a:p>
              </p:txBody>
            </p:sp>
            <p:sp>
              <p:nvSpPr>
                <p:cNvPr id="21541" name="Rectangle 37"/>
                <p:cNvSpPr>
                  <a:spLocks noChangeArrowheads="1"/>
                </p:cNvSpPr>
                <p:nvPr/>
              </p:nvSpPr>
              <p:spPr bwMode="auto">
                <a:xfrm>
                  <a:off x="5662" y="11898"/>
                  <a:ext cx="282" cy="2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Ь</a:t>
                  </a:r>
                  <a:endParaRPr lang="ru-RU"/>
                </a:p>
              </p:txBody>
            </p:sp>
            <p:sp>
              <p:nvSpPr>
                <p:cNvPr id="21542" name="Rectangle 38"/>
                <p:cNvSpPr>
                  <a:spLocks noChangeArrowheads="1"/>
                </p:cNvSpPr>
                <p:nvPr/>
              </p:nvSpPr>
              <p:spPr bwMode="auto">
                <a:xfrm>
                  <a:off x="6509" y="11619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Ь</a:t>
                  </a:r>
                  <a:endParaRPr lang="ru-RU"/>
                </a:p>
              </p:txBody>
            </p:sp>
            <p:sp>
              <p:nvSpPr>
                <p:cNvPr id="21543" name="Rectangle 39"/>
                <p:cNvSpPr>
                  <a:spLocks noChangeArrowheads="1"/>
                </p:cNvSpPr>
                <p:nvPr/>
              </p:nvSpPr>
              <p:spPr bwMode="auto">
                <a:xfrm>
                  <a:off x="6227" y="11619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Л</a:t>
                  </a:r>
                  <a:endParaRPr lang="ru-RU"/>
                </a:p>
              </p:txBody>
            </p:sp>
            <p:sp>
              <p:nvSpPr>
                <p:cNvPr id="21544" name="Rectangle 40"/>
                <p:cNvSpPr>
                  <a:spLocks noChangeArrowheads="1"/>
                </p:cNvSpPr>
                <p:nvPr/>
              </p:nvSpPr>
              <p:spPr bwMode="auto">
                <a:xfrm>
                  <a:off x="5945" y="11619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Е</a:t>
                  </a:r>
                  <a:endParaRPr lang="ru-RU"/>
                </a:p>
              </p:txBody>
            </p:sp>
            <p:sp>
              <p:nvSpPr>
                <p:cNvPr id="21545" name="Rectangle 41"/>
                <p:cNvSpPr>
                  <a:spLocks noChangeArrowheads="1"/>
                </p:cNvSpPr>
                <p:nvPr/>
              </p:nvSpPr>
              <p:spPr bwMode="auto">
                <a:xfrm>
                  <a:off x="5662" y="11341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Б</a:t>
                  </a:r>
                  <a:endParaRPr lang="ru-RU"/>
                </a:p>
              </p:txBody>
            </p:sp>
            <p:sp>
              <p:nvSpPr>
                <p:cNvPr id="21546" name="Rectangle 42"/>
                <p:cNvSpPr>
                  <a:spLocks noChangeArrowheads="1"/>
                </p:cNvSpPr>
                <p:nvPr/>
              </p:nvSpPr>
              <p:spPr bwMode="auto">
                <a:xfrm>
                  <a:off x="6227" y="12734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К</a:t>
                  </a:r>
                  <a:endParaRPr lang="ru-RU"/>
                </a:p>
              </p:txBody>
            </p:sp>
            <p:sp>
              <p:nvSpPr>
                <p:cNvPr id="21547" name="Rectangle 43"/>
                <p:cNvSpPr>
                  <a:spLocks noChangeArrowheads="1"/>
                </p:cNvSpPr>
                <p:nvPr/>
              </p:nvSpPr>
              <p:spPr bwMode="auto">
                <a:xfrm>
                  <a:off x="6227" y="12456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О</a:t>
                  </a:r>
                  <a:endParaRPr lang="ru-RU"/>
                </a:p>
              </p:txBody>
            </p:sp>
            <p:sp>
              <p:nvSpPr>
                <p:cNvPr id="21548" name="Rectangle 44"/>
                <p:cNvSpPr>
                  <a:spLocks noChangeArrowheads="1"/>
                </p:cNvSpPr>
                <p:nvPr/>
              </p:nvSpPr>
              <p:spPr bwMode="auto">
                <a:xfrm>
                  <a:off x="6227" y="12177"/>
                  <a:ext cx="282" cy="2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Н</a:t>
                  </a:r>
                  <a:endParaRPr lang="ru-RU"/>
                </a:p>
              </p:txBody>
            </p:sp>
            <p:sp>
              <p:nvSpPr>
                <p:cNvPr id="21549" name="Rectangle 45"/>
                <p:cNvSpPr>
                  <a:spLocks noChangeArrowheads="1"/>
                </p:cNvSpPr>
                <p:nvPr/>
              </p:nvSpPr>
              <p:spPr bwMode="auto">
                <a:xfrm>
                  <a:off x="6227" y="11341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Г</a:t>
                  </a:r>
                  <a:endParaRPr lang="ru-RU"/>
                </a:p>
              </p:txBody>
            </p:sp>
            <p:sp>
              <p:nvSpPr>
                <p:cNvPr id="21550" name="Rectangle 46"/>
                <p:cNvSpPr>
                  <a:spLocks noChangeArrowheads="1"/>
                </p:cNvSpPr>
                <p:nvPr/>
              </p:nvSpPr>
              <p:spPr bwMode="auto">
                <a:xfrm>
                  <a:off x="5662" y="10226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FF0000"/>
                      </a:solidFill>
                    </a:rPr>
                    <a:t>5.</a:t>
                  </a:r>
                  <a:r>
                    <a:rPr lang="ru-RU" sz="1000" b="1"/>
                    <a:t>Д</a:t>
                  </a:r>
                  <a:endParaRPr lang="ru-RU"/>
                </a:p>
              </p:txBody>
            </p:sp>
            <p:sp>
              <p:nvSpPr>
                <p:cNvPr id="21551" name="Rectangle 47"/>
                <p:cNvSpPr>
                  <a:spLocks noChangeArrowheads="1"/>
                </p:cNvSpPr>
                <p:nvPr/>
              </p:nvSpPr>
              <p:spPr bwMode="auto">
                <a:xfrm>
                  <a:off x="5662" y="10505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Е</a:t>
                  </a:r>
                  <a:endParaRPr lang="ru-RU"/>
                </a:p>
              </p:txBody>
            </p:sp>
            <p:sp>
              <p:nvSpPr>
                <p:cNvPr id="21552" name="Rectangle 48"/>
                <p:cNvSpPr>
                  <a:spLocks noChangeArrowheads="1"/>
                </p:cNvSpPr>
                <p:nvPr/>
              </p:nvSpPr>
              <p:spPr bwMode="auto">
                <a:xfrm>
                  <a:off x="5662" y="10783"/>
                  <a:ext cx="282" cy="2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К</a:t>
                  </a:r>
                  <a:endParaRPr lang="ru-RU"/>
                </a:p>
              </p:txBody>
            </p:sp>
            <p:sp>
              <p:nvSpPr>
                <p:cNvPr id="21553" name="Rectangle 49"/>
                <p:cNvSpPr>
                  <a:spLocks noChangeArrowheads="1"/>
                </p:cNvSpPr>
                <p:nvPr/>
              </p:nvSpPr>
              <p:spPr bwMode="auto">
                <a:xfrm>
                  <a:off x="5662" y="11062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А</a:t>
                  </a:r>
                  <a:endParaRPr lang="ru-RU"/>
                </a:p>
              </p:txBody>
            </p:sp>
            <p:sp>
              <p:nvSpPr>
                <p:cNvPr id="21554" name="Rectangle 50"/>
                <p:cNvSpPr>
                  <a:spLocks noChangeArrowheads="1"/>
                </p:cNvSpPr>
                <p:nvPr/>
              </p:nvSpPr>
              <p:spPr bwMode="auto">
                <a:xfrm>
                  <a:off x="6227" y="11062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Е</a:t>
                  </a:r>
                  <a:endParaRPr lang="ru-RU"/>
                </a:p>
              </p:txBody>
            </p:sp>
            <p:sp>
              <p:nvSpPr>
                <p:cNvPr id="21555" name="Rectangle 51"/>
                <p:cNvSpPr>
                  <a:spLocks noChangeArrowheads="1"/>
                </p:cNvSpPr>
                <p:nvPr/>
              </p:nvSpPr>
              <p:spPr bwMode="auto">
                <a:xfrm>
                  <a:off x="6227" y="10783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FF0000"/>
                      </a:solidFill>
                    </a:rPr>
                    <a:t>6.</a:t>
                  </a:r>
                  <a:r>
                    <a:rPr lang="ru-RU" sz="1000" b="1"/>
                    <a:t>Щ</a:t>
                  </a:r>
                  <a:endParaRPr lang="ru-RU"/>
                </a:p>
              </p:txBody>
            </p:sp>
            <p:sp>
              <p:nvSpPr>
                <p:cNvPr id="21556" name="Rectangle 52"/>
                <p:cNvSpPr>
                  <a:spLocks noChangeArrowheads="1"/>
                </p:cNvSpPr>
                <p:nvPr/>
              </p:nvSpPr>
              <p:spPr bwMode="auto">
                <a:xfrm>
                  <a:off x="4815" y="9390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Т</a:t>
                  </a:r>
                  <a:endParaRPr lang="ru-RU"/>
                </a:p>
              </p:txBody>
            </p:sp>
            <p:sp>
              <p:nvSpPr>
                <p:cNvPr id="21557" name="Rectangle 53"/>
                <p:cNvSpPr>
                  <a:spLocks noChangeArrowheads="1"/>
                </p:cNvSpPr>
                <p:nvPr/>
              </p:nvSpPr>
              <p:spPr bwMode="auto">
                <a:xfrm>
                  <a:off x="4533" y="9390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С</a:t>
                  </a:r>
                  <a:endParaRPr lang="ru-RU"/>
                </a:p>
              </p:txBody>
            </p:sp>
            <p:sp>
              <p:nvSpPr>
                <p:cNvPr id="21558" name="Rectangle 54"/>
                <p:cNvSpPr>
                  <a:spLocks noChangeArrowheads="1"/>
                </p:cNvSpPr>
                <p:nvPr/>
              </p:nvSpPr>
              <p:spPr bwMode="auto">
                <a:xfrm>
                  <a:off x="4250" y="9111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FF0000"/>
                      </a:solidFill>
                    </a:rPr>
                    <a:t>3.</a:t>
                  </a:r>
                  <a:r>
                    <a:rPr lang="ru-RU" sz="1000" b="1"/>
                    <a:t>Ж</a:t>
                  </a:r>
                  <a:endParaRPr lang="ru-RU"/>
                </a:p>
              </p:txBody>
            </p:sp>
            <p:sp>
              <p:nvSpPr>
                <p:cNvPr id="21559" name="Rectangle 55"/>
                <p:cNvSpPr>
                  <a:spLocks noChangeArrowheads="1"/>
                </p:cNvSpPr>
                <p:nvPr/>
              </p:nvSpPr>
              <p:spPr bwMode="auto">
                <a:xfrm>
                  <a:off x="4250" y="9390"/>
                  <a:ext cx="282" cy="2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У</a:t>
                  </a:r>
                  <a:endParaRPr lang="ru-RU"/>
                </a:p>
              </p:txBody>
            </p:sp>
            <p:sp>
              <p:nvSpPr>
                <p:cNvPr id="21560" name="Rectangle 56"/>
                <p:cNvSpPr>
                  <a:spLocks noChangeArrowheads="1"/>
                </p:cNvSpPr>
                <p:nvPr/>
              </p:nvSpPr>
              <p:spPr bwMode="auto">
                <a:xfrm>
                  <a:off x="4250" y="9668"/>
                  <a:ext cx="283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Р</a:t>
                  </a:r>
                  <a:endParaRPr lang="ru-RU"/>
                </a:p>
              </p:txBody>
            </p:sp>
            <p:sp>
              <p:nvSpPr>
                <p:cNvPr id="21561" name="Rectangle 57"/>
                <p:cNvSpPr>
                  <a:spLocks noChangeArrowheads="1"/>
                </p:cNvSpPr>
                <p:nvPr/>
              </p:nvSpPr>
              <p:spPr bwMode="auto">
                <a:xfrm>
                  <a:off x="4250" y="9947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А</a:t>
                  </a:r>
                  <a:endParaRPr lang="ru-RU"/>
                </a:p>
              </p:txBody>
            </p:sp>
            <p:sp>
              <p:nvSpPr>
                <p:cNvPr id="21562" name="Rectangle 58"/>
                <p:cNvSpPr>
                  <a:spLocks noChangeArrowheads="1"/>
                </p:cNvSpPr>
                <p:nvPr/>
              </p:nvSpPr>
              <p:spPr bwMode="auto">
                <a:xfrm>
                  <a:off x="4250" y="10226"/>
                  <a:ext cx="283" cy="2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В</a:t>
                  </a:r>
                  <a:endParaRPr lang="ru-RU"/>
                </a:p>
              </p:txBody>
            </p:sp>
            <p:sp>
              <p:nvSpPr>
                <p:cNvPr id="21563" name="Rectangle 59"/>
                <p:cNvSpPr>
                  <a:spLocks noChangeArrowheads="1"/>
                </p:cNvSpPr>
                <p:nvPr/>
              </p:nvSpPr>
              <p:spPr bwMode="auto">
                <a:xfrm>
                  <a:off x="4250" y="10505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Л</a:t>
                  </a:r>
                  <a:endParaRPr lang="ru-RU"/>
                </a:p>
              </p:txBody>
            </p:sp>
            <p:sp>
              <p:nvSpPr>
                <p:cNvPr id="21564" name="Rectangle 60"/>
                <p:cNvSpPr>
                  <a:spLocks noChangeArrowheads="1"/>
                </p:cNvSpPr>
                <p:nvPr/>
              </p:nvSpPr>
              <p:spPr bwMode="auto">
                <a:xfrm>
                  <a:off x="3403" y="9390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0000FF"/>
                      </a:solidFill>
                    </a:rPr>
                    <a:t>1.</a:t>
                  </a:r>
                  <a:r>
                    <a:rPr lang="ru-RU" sz="1000" b="1"/>
                    <a:t>А</a:t>
                  </a:r>
                  <a:endParaRPr lang="ru-RU"/>
                </a:p>
              </p:txBody>
            </p:sp>
            <p:sp>
              <p:nvSpPr>
                <p:cNvPr id="21565" name="Rectangle 61"/>
                <p:cNvSpPr>
                  <a:spLocks noChangeArrowheads="1"/>
                </p:cNvSpPr>
                <p:nvPr/>
              </p:nvSpPr>
              <p:spPr bwMode="auto">
                <a:xfrm>
                  <a:off x="3686" y="9390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В</a:t>
                  </a:r>
                  <a:endParaRPr lang="ru-RU"/>
                </a:p>
              </p:txBody>
            </p:sp>
            <p:sp>
              <p:nvSpPr>
                <p:cNvPr id="21566" name="Rectangle 62"/>
                <p:cNvSpPr>
                  <a:spLocks noChangeArrowheads="1"/>
                </p:cNvSpPr>
                <p:nvPr/>
              </p:nvSpPr>
              <p:spPr bwMode="auto">
                <a:xfrm>
                  <a:off x="3968" y="9390"/>
                  <a:ext cx="281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Г</a:t>
                  </a:r>
                  <a:endParaRPr lang="ru-RU"/>
                </a:p>
              </p:txBody>
            </p:sp>
            <p:sp>
              <p:nvSpPr>
                <p:cNvPr id="21567" name="Rectangle 63"/>
                <p:cNvSpPr>
                  <a:spLocks noChangeArrowheads="1"/>
                </p:cNvSpPr>
                <p:nvPr/>
              </p:nvSpPr>
              <p:spPr bwMode="auto">
                <a:xfrm>
                  <a:off x="3403" y="9111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 b="1">
                      <a:solidFill>
                        <a:srgbClr val="FF0000"/>
                      </a:solidFill>
                    </a:rPr>
                    <a:t>1.</a:t>
                  </a:r>
                  <a:r>
                    <a:rPr lang="ru-RU" sz="1000" b="1"/>
                    <a:t>М</a:t>
                  </a:r>
                  <a:endParaRPr lang="ru-RU"/>
                </a:p>
              </p:txBody>
            </p:sp>
            <p:sp>
              <p:nvSpPr>
                <p:cNvPr id="21568" name="Rectangle 64"/>
                <p:cNvSpPr>
                  <a:spLocks noChangeArrowheads="1"/>
                </p:cNvSpPr>
                <p:nvPr/>
              </p:nvSpPr>
              <p:spPr bwMode="auto">
                <a:xfrm>
                  <a:off x="3403" y="9668"/>
                  <a:ext cx="282" cy="2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000" b="1"/>
                    <a:t>Й</a:t>
                  </a:r>
                  <a:endParaRPr lang="ru-RU"/>
                </a:p>
              </p:txBody>
            </p:sp>
          </p:grpSp>
          <p:sp>
            <p:nvSpPr>
              <p:cNvPr id="21509" name="Rectangle 65"/>
              <p:cNvSpPr>
                <a:spLocks noChangeArrowheads="1"/>
              </p:cNvSpPr>
              <p:nvPr/>
            </p:nvSpPr>
            <p:spPr bwMode="auto">
              <a:xfrm>
                <a:off x="5098" y="12456"/>
                <a:ext cx="282" cy="2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000" b="1"/>
                  <a:t>И</a:t>
                </a:r>
                <a:endParaRPr lang="ru-RU"/>
              </a:p>
            </p:txBody>
          </p: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158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Print</vt:lpstr>
      <vt:lpstr>Times New Roman</vt:lpstr>
      <vt:lpstr>Тема Office</vt:lpstr>
      <vt:lpstr>Тема Office</vt:lpstr>
      <vt:lpstr>Тема Office</vt:lpstr>
      <vt:lpstr>Путешествие  в страну Див Литературная игра с элементами проектной деятельности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Лесенка успеха</vt:lpstr>
      <vt:lpstr>Слайд 11</vt:lpstr>
      <vt:lpstr>Слайд 12</vt:lpstr>
      <vt:lpstr>Слайд 13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«Светлый край берез,  моя Россия» 3</dc:title>
  <dc:creator>Трифонова Раиса Александровна</dc:creator>
  <cp:lastModifiedBy>LS</cp:lastModifiedBy>
  <cp:revision>8</cp:revision>
  <dcterms:created xsi:type="dcterms:W3CDTF">2014-10-10T20:01:10Z</dcterms:created>
  <dcterms:modified xsi:type="dcterms:W3CDTF">2014-11-21T13:48:05Z</dcterms:modified>
</cp:coreProperties>
</file>