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F609DB-EEA9-4078-81B9-AD7E5612DA6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95F2C7-CBA4-48C1-A36F-46A1A60FB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340769"/>
            <a:ext cx="8458200" cy="1008111"/>
          </a:xfrm>
        </p:spPr>
        <p:txBody>
          <a:bodyPr/>
          <a:lstStyle/>
          <a:p>
            <a:r>
              <a:rPr lang="ru-RU" dirty="0" smtClean="0"/>
              <a:t>ТЕМА: «Взаимодействия игроков»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48680"/>
            <a:ext cx="8458200" cy="576064"/>
          </a:xfrm>
        </p:spPr>
        <p:txBody>
          <a:bodyPr/>
          <a:lstStyle/>
          <a:p>
            <a:r>
              <a:rPr lang="ru-RU" dirty="0" smtClean="0"/>
              <a:t>УРОК ФИЗИЧЕСКОЙ КУЛЬТУРЫ</a:t>
            </a:r>
            <a:endParaRPr lang="ru-RU" dirty="0"/>
          </a:p>
        </p:txBody>
      </p:sp>
      <p:pic>
        <p:nvPicPr>
          <p:cNvPr id="1027" name="Picture 3" descr="C:\Users\н\Desktop\Романенко\картинки по спорту\картинки по спорту 11\картинки по спорту\B117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996952"/>
            <a:ext cx="5508104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274320"/>
            <a:ext cx="75300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Прыжки</a:t>
            </a:r>
            <a:endParaRPr lang="ru-RU" sz="32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6228184" y="270892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004048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843808" y="515719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995936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339752" y="4797152"/>
            <a:ext cx="1472418" cy="1331742"/>
          </a:xfrm>
          <a:custGeom>
            <a:avLst/>
            <a:gdLst>
              <a:gd name="connsiteX0" fmla="*/ 293077 w 1472418"/>
              <a:gd name="connsiteY0" fmla="*/ 1331742 h 1331742"/>
              <a:gd name="connsiteX1" fmla="*/ 166468 w 1472418"/>
              <a:gd name="connsiteY1" fmla="*/ 304800 h 1331742"/>
              <a:gd name="connsiteX2" fmla="*/ 1291883 w 1472418"/>
              <a:gd name="connsiteY2" fmla="*/ 37514 h 1331742"/>
              <a:gd name="connsiteX3" fmla="*/ 1249680 w 1472418"/>
              <a:gd name="connsiteY3" fmla="*/ 79717 h 1331742"/>
              <a:gd name="connsiteX4" fmla="*/ 1235613 w 1472418"/>
              <a:gd name="connsiteY4" fmla="*/ 23446 h 1331742"/>
              <a:gd name="connsiteX5" fmla="*/ 1235613 w 1472418"/>
              <a:gd name="connsiteY5" fmla="*/ 79717 h 13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2418" h="1331742">
                <a:moveTo>
                  <a:pt x="293077" y="1331742"/>
                </a:moveTo>
                <a:cubicBezTo>
                  <a:pt x="146538" y="926123"/>
                  <a:pt x="0" y="520505"/>
                  <a:pt x="166468" y="304800"/>
                </a:cubicBezTo>
                <a:cubicBezTo>
                  <a:pt x="332936" y="89095"/>
                  <a:pt x="1111348" y="75028"/>
                  <a:pt x="1291883" y="37514"/>
                </a:cubicBezTo>
                <a:cubicBezTo>
                  <a:pt x="1472418" y="0"/>
                  <a:pt x="1259058" y="82062"/>
                  <a:pt x="1249680" y="79717"/>
                </a:cubicBezTo>
                <a:cubicBezTo>
                  <a:pt x="1240302" y="77372"/>
                  <a:pt x="1237957" y="23446"/>
                  <a:pt x="1235613" y="23446"/>
                </a:cubicBezTo>
                <a:cubicBezTo>
                  <a:pt x="1233269" y="23446"/>
                  <a:pt x="1234441" y="51581"/>
                  <a:pt x="1235613" y="79717"/>
                </a:cubicBez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563888" y="3789040"/>
            <a:ext cx="1244991" cy="1038664"/>
          </a:xfrm>
          <a:custGeom>
            <a:avLst/>
            <a:gdLst>
              <a:gd name="connsiteX0" fmla="*/ 189914 w 1244991"/>
              <a:gd name="connsiteY0" fmla="*/ 1038664 h 1038664"/>
              <a:gd name="connsiteX1" fmla="*/ 175846 w 1244991"/>
              <a:gd name="connsiteY1" fmla="*/ 152400 h 1038664"/>
              <a:gd name="connsiteX2" fmla="*/ 1244991 w 1244991"/>
              <a:gd name="connsiteY2" fmla="*/ 124264 h 1038664"/>
              <a:gd name="connsiteX3" fmla="*/ 1244991 w 1244991"/>
              <a:gd name="connsiteY3" fmla="*/ 124264 h 1038664"/>
              <a:gd name="connsiteX4" fmla="*/ 1244991 w 1244991"/>
              <a:gd name="connsiteY4" fmla="*/ 124264 h 10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991" h="1038664">
                <a:moveTo>
                  <a:pt x="189914" y="1038664"/>
                </a:moveTo>
                <a:cubicBezTo>
                  <a:pt x="94957" y="671732"/>
                  <a:pt x="0" y="304800"/>
                  <a:pt x="175846" y="152400"/>
                </a:cubicBezTo>
                <a:cubicBezTo>
                  <a:pt x="351692" y="0"/>
                  <a:pt x="1244991" y="124264"/>
                  <a:pt x="1244991" y="124264"/>
                </a:cubicBezTo>
                <a:lnTo>
                  <a:pt x="1244991" y="124264"/>
                </a:lnTo>
                <a:lnTo>
                  <a:pt x="1244991" y="124264"/>
                </a:ln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19872" y="4869160"/>
            <a:ext cx="325473" cy="1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99992" y="3861048"/>
            <a:ext cx="432048" cy="7200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 rot="514100">
            <a:off x="4572000" y="2924944"/>
            <a:ext cx="1244991" cy="1038664"/>
          </a:xfrm>
          <a:custGeom>
            <a:avLst/>
            <a:gdLst>
              <a:gd name="connsiteX0" fmla="*/ 189914 w 1244991"/>
              <a:gd name="connsiteY0" fmla="*/ 1038664 h 1038664"/>
              <a:gd name="connsiteX1" fmla="*/ 175846 w 1244991"/>
              <a:gd name="connsiteY1" fmla="*/ 152400 h 1038664"/>
              <a:gd name="connsiteX2" fmla="*/ 1244991 w 1244991"/>
              <a:gd name="connsiteY2" fmla="*/ 124264 h 1038664"/>
              <a:gd name="connsiteX3" fmla="*/ 1244991 w 1244991"/>
              <a:gd name="connsiteY3" fmla="*/ 124264 h 1038664"/>
              <a:gd name="connsiteX4" fmla="*/ 1244991 w 1244991"/>
              <a:gd name="connsiteY4" fmla="*/ 124264 h 10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991" h="1038664">
                <a:moveTo>
                  <a:pt x="189914" y="1038664"/>
                </a:moveTo>
                <a:cubicBezTo>
                  <a:pt x="94957" y="671732"/>
                  <a:pt x="0" y="304800"/>
                  <a:pt x="175846" y="152400"/>
                </a:cubicBezTo>
                <a:cubicBezTo>
                  <a:pt x="351692" y="0"/>
                  <a:pt x="1244991" y="124264"/>
                  <a:pt x="1244991" y="124264"/>
                </a:cubicBezTo>
                <a:lnTo>
                  <a:pt x="1244991" y="124264"/>
                </a:lnTo>
                <a:lnTo>
                  <a:pt x="1244991" y="124264"/>
                </a:ln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1015357">
            <a:off x="5848340" y="2219556"/>
            <a:ext cx="1244991" cy="1038664"/>
          </a:xfrm>
          <a:custGeom>
            <a:avLst/>
            <a:gdLst>
              <a:gd name="connsiteX0" fmla="*/ 189914 w 1244991"/>
              <a:gd name="connsiteY0" fmla="*/ 1038664 h 1038664"/>
              <a:gd name="connsiteX1" fmla="*/ 175846 w 1244991"/>
              <a:gd name="connsiteY1" fmla="*/ 152400 h 1038664"/>
              <a:gd name="connsiteX2" fmla="*/ 1244991 w 1244991"/>
              <a:gd name="connsiteY2" fmla="*/ 124264 h 1038664"/>
              <a:gd name="connsiteX3" fmla="*/ 1244991 w 1244991"/>
              <a:gd name="connsiteY3" fmla="*/ 124264 h 1038664"/>
              <a:gd name="connsiteX4" fmla="*/ 1244991 w 1244991"/>
              <a:gd name="connsiteY4" fmla="*/ 124264 h 10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991" h="1038664">
                <a:moveTo>
                  <a:pt x="189914" y="1038664"/>
                </a:moveTo>
                <a:cubicBezTo>
                  <a:pt x="94957" y="671732"/>
                  <a:pt x="0" y="304800"/>
                  <a:pt x="175846" y="152400"/>
                </a:cubicBezTo>
                <a:cubicBezTo>
                  <a:pt x="351692" y="0"/>
                  <a:pt x="1244991" y="124264"/>
                  <a:pt x="1244991" y="124264"/>
                </a:cubicBezTo>
                <a:lnTo>
                  <a:pt x="1244991" y="124264"/>
                </a:lnTo>
                <a:lnTo>
                  <a:pt x="1244991" y="124264"/>
                </a:ln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436096" y="3068960"/>
            <a:ext cx="432048" cy="7200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33" idx="2"/>
          </p:cNvCxnSpPr>
          <p:nvPr/>
        </p:nvCxnSpPr>
        <p:spPr>
          <a:xfrm>
            <a:off x="6660232" y="2276872"/>
            <a:ext cx="521141" cy="265251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8504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Усложненный вариант </a:t>
            </a:r>
            <a:endParaRPr lang="ru-RU" sz="28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2987824" y="508518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139952" y="407707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148064" y="321297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228184" y="24208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979712" y="4437112"/>
            <a:ext cx="1472418" cy="1331742"/>
          </a:xfrm>
          <a:custGeom>
            <a:avLst/>
            <a:gdLst>
              <a:gd name="connsiteX0" fmla="*/ 293077 w 1472418"/>
              <a:gd name="connsiteY0" fmla="*/ 1331742 h 1331742"/>
              <a:gd name="connsiteX1" fmla="*/ 166468 w 1472418"/>
              <a:gd name="connsiteY1" fmla="*/ 304800 h 1331742"/>
              <a:gd name="connsiteX2" fmla="*/ 1291883 w 1472418"/>
              <a:gd name="connsiteY2" fmla="*/ 37514 h 1331742"/>
              <a:gd name="connsiteX3" fmla="*/ 1249680 w 1472418"/>
              <a:gd name="connsiteY3" fmla="*/ 79717 h 1331742"/>
              <a:gd name="connsiteX4" fmla="*/ 1235613 w 1472418"/>
              <a:gd name="connsiteY4" fmla="*/ 23446 h 1331742"/>
              <a:gd name="connsiteX5" fmla="*/ 1235613 w 1472418"/>
              <a:gd name="connsiteY5" fmla="*/ 79717 h 13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2418" h="1331742">
                <a:moveTo>
                  <a:pt x="293077" y="1331742"/>
                </a:moveTo>
                <a:cubicBezTo>
                  <a:pt x="146538" y="926123"/>
                  <a:pt x="0" y="520505"/>
                  <a:pt x="166468" y="304800"/>
                </a:cubicBezTo>
                <a:cubicBezTo>
                  <a:pt x="332936" y="89095"/>
                  <a:pt x="1111348" y="75028"/>
                  <a:pt x="1291883" y="37514"/>
                </a:cubicBezTo>
                <a:cubicBezTo>
                  <a:pt x="1472418" y="0"/>
                  <a:pt x="1259058" y="82062"/>
                  <a:pt x="1249680" y="79717"/>
                </a:cubicBezTo>
                <a:cubicBezTo>
                  <a:pt x="1240302" y="77372"/>
                  <a:pt x="1237957" y="23446"/>
                  <a:pt x="1235613" y="23446"/>
                </a:cubicBezTo>
                <a:cubicBezTo>
                  <a:pt x="1233269" y="23446"/>
                  <a:pt x="1234441" y="51581"/>
                  <a:pt x="1235613" y="79717"/>
                </a:cubicBezTo>
              </a:path>
            </a:pathLst>
          </a:cu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967366">
            <a:off x="3563888" y="3501008"/>
            <a:ext cx="1472418" cy="1331742"/>
          </a:xfrm>
          <a:custGeom>
            <a:avLst/>
            <a:gdLst>
              <a:gd name="connsiteX0" fmla="*/ 293077 w 1472418"/>
              <a:gd name="connsiteY0" fmla="*/ 1331742 h 1331742"/>
              <a:gd name="connsiteX1" fmla="*/ 166468 w 1472418"/>
              <a:gd name="connsiteY1" fmla="*/ 304800 h 1331742"/>
              <a:gd name="connsiteX2" fmla="*/ 1291883 w 1472418"/>
              <a:gd name="connsiteY2" fmla="*/ 37514 h 1331742"/>
              <a:gd name="connsiteX3" fmla="*/ 1249680 w 1472418"/>
              <a:gd name="connsiteY3" fmla="*/ 79717 h 1331742"/>
              <a:gd name="connsiteX4" fmla="*/ 1235613 w 1472418"/>
              <a:gd name="connsiteY4" fmla="*/ 23446 h 1331742"/>
              <a:gd name="connsiteX5" fmla="*/ 1235613 w 1472418"/>
              <a:gd name="connsiteY5" fmla="*/ 79717 h 13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2418" h="1331742">
                <a:moveTo>
                  <a:pt x="293077" y="1331742"/>
                </a:moveTo>
                <a:cubicBezTo>
                  <a:pt x="146538" y="926123"/>
                  <a:pt x="0" y="520505"/>
                  <a:pt x="166468" y="304800"/>
                </a:cubicBezTo>
                <a:cubicBezTo>
                  <a:pt x="332936" y="89095"/>
                  <a:pt x="1111348" y="75028"/>
                  <a:pt x="1291883" y="37514"/>
                </a:cubicBezTo>
                <a:cubicBezTo>
                  <a:pt x="1472418" y="0"/>
                  <a:pt x="1259058" y="82062"/>
                  <a:pt x="1249680" y="79717"/>
                </a:cubicBezTo>
                <a:cubicBezTo>
                  <a:pt x="1240302" y="77372"/>
                  <a:pt x="1237957" y="23446"/>
                  <a:pt x="1235613" y="23446"/>
                </a:cubicBezTo>
                <a:cubicBezTo>
                  <a:pt x="1233269" y="23446"/>
                  <a:pt x="1234441" y="51581"/>
                  <a:pt x="1235613" y="79717"/>
                </a:cubicBez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низ стрелка 15"/>
          <p:cNvSpPr/>
          <p:nvPr/>
        </p:nvSpPr>
        <p:spPr>
          <a:xfrm rot="10636330">
            <a:off x="2133621" y="4063214"/>
            <a:ext cx="1700691" cy="1097923"/>
          </a:xfrm>
          <a:prstGeom prst="curvedUpArrow">
            <a:avLst/>
          </a:prstGeom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11" idx="4"/>
          </p:cNvCxnSpPr>
          <p:nvPr/>
        </p:nvCxnSpPr>
        <p:spPr>
          <a:xfrm>
            <a:off x="3215325" y="4460558"/>
            <a:ext cx="313996" cy="48563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16016" y="3645024"/>
            <a:ext cx="410126" cy="18689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Выгнутая вниз стрелка 20"/>
          <p:cNvSpPr/>
          <p:nvPr/>
        </p:nvSpPr>
        <p:spPr>
          <a:xfrm rot="10636330">
            <a:off x="3012987" y="2964791"/>
            <a:ext cx="1700691" cy="1097923"/>
          </a:xfrm>
          <a:prstGeom prst="curvedUpArrow">
            <a:avLst/>
          </a:prstGeom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 rot="967366">
            <a:off x="3575826" y="3535245"/>
            <a:ext cx="1472418" cy="1331742"/>
          </a:xfrm>
          <a:custGeom>
            <a:avLst/>
            <a:gdLst>
              <a:gd name="connsiteX0" fmla="*/ 293077 w 1472418"/>
              <a:gd name="connsiteY0" fmla="*/ 1331742 h 1331742"/>
              <a:gd name="connsiteX1" fmla="*/ 166468 w 1472418"/>
              <a:gd name="connsiteY1" fmla="*/ 304800 h 1331742"/>
              <a:gd name="connsiteX2" fmla="*/ 1291883 w 1472418"/>
              <a:gd name="connsiteY2" fmla="*/ 37514 h 1331742"/>
              <a:gd name="connsiteX3" fmla="*/ 1249680 w 1472418"/>
              <a:gd name="connsiteY3" fmla="*/ 79717 h 1331742"/>
              <a:gd name="connsiteX4" fmla="*/ 1235613 w 1472418"/>
              <a:gd name="connsiteY4" fmla="*/ 23446 h 1331742"/>
              <a:gd name="connsiteX5" fmla="*/ 1235613 w 1472418"/>
              <a:gd name="connsiteY5" fmla="*/ 79717 h 13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2418" h="1331742">
                <a:moveTo>
                  <a:pt x="293077" y="1331742"/>
                </a:moveTo>
                <a:cubicBezTo>
                  <a:pt x="146538" y="926123"/>
                  <a:pt x="0" y="520505"/>
                  <a:pt x="166468" y="304800"/>
                </a:cubicBezTo>
                <a:cubicBezTo>
                  <a:pt x="332936" y="89095"/>
                  <a:pt x="1111348" y="75028"/>
                  <a:pt x="1291883" y="37514"/>
                </a:cubicBezTo>
                <a:cubicBezTo>
                  <a:pt x="1472418" y="0"/>
                  <a:pt x="1259058" y="82062"/>
                  <a:pt x="1249680" y="79717"/>
                </a:cubicBezTo>
                <a:cubicBezTo>
                  <a:pt x="1240302" y="77372"/>
                  <a:pt x="1237957" y="23446"/>
                  <a:pt x="1235613" y="23446"/>
                </a:cubicBezTo>
                <a:cubicBezTo>
                  <a:pt x="1233269" y="23446"/>
                  <a:pt x="1234441" y="51581"/>
                  <a:pt x="1235613" y="79717"/>
                </a:cubicBez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607475">
            <a:off x="4860032" y="2420888"/>
            <a:ext cx="1472418" cy="1331742"/>
          </a:xfrm>
          <a:custGeom>
            <a:avLst/>
            <a:gdLst>
              <a:gd name="connsiteX0" fmla="*/ 293077 w 1472418"/>
              <a:gd name="connsiteY0" fmla="*/ 1331742 h 1331742"/>
              <a:gd name="connsiteX1" fmla="*/ 166468 w 1472418"/>
              <a:gd name="connsiteY1" fmla="*/ 304800 h 1331742"/>
              <a:gd name="connsiteX2" fmla="*/ 1291883 w 1472418"/>
              <a:gd name="connsiteY2" fmla="*/ 37514 h 1331742"/>
              <a:gd name="connsiteX3" fmla="*/ 1249680 w 1472418"/>
              <a:gd name="connsiteY3" fmla="*/ 79717 h 1331742"/>
              <a:gd name="connsiteX4" fmla="*/ 1235613 w 1472418"/>
              <a:gd name="connsiteY4" fmla="*/ 23446 h 1331742"/>
              <a:gd name="connsiteX5" fmla="*/ 1235613 w 1472418"/>
              <a:gd name="connsiteY5" fmla="*/ 79717 h 13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2418" h="1331742">
                <a:moveTo>
                  <a:pt x="293077" y="1331742"/>
                </a:moveTo>
                <a:cubicBezTo>
                  <a:pt x="146538" y="926123"/>
                  <a:pt x="0" y="520505"/>
                  <a:pt x="166468" y="304800"/>
                </a:cubicBezTo>
                <a:cubicBezTo>
                  <a:pt x="332936" y="89095"/>
                  <a:pt x="1111348" y="75028"/>
                  <a:pt x="1291883" y="37514"/>
                </a:cubicBezTo>
                <a:cubicBezTo>
                  <a:pt x="1472418" y="0"/>
                  <a:pt x="1259058" y="82062"/>
                  <a:pt x="1249680" y="79717"/>
                </a:cubicBezTo>
                <a:cubicBezTo>
                  <a:pt x="1240302" y="77372"/>
                  <a:pt x="1237957" y="23446"/>
                  <a:pt x="1235613" y="23446"/>
                </a:cubicBezTo>
                <a:cubicBezTo>
                  <a:pt x="1233269" y="23446"/>
                  <a:pt x="1234441" y="51581"/>
                  <a:pt x="1235613" y="79717"/>
                </a:cubicBezTo>
              </a:path>
            </a:pathLst>
          </a:cu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868144" y="2564904"/>
            <a:ext cx="313996" cy="48563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Выгнутая вниз стрелка 25"/>
          <p:cNvSpPr/>
          <p:nvPr/>
        </p:nvSpPr>
        <p:spPr>
          <a:xfrm rot="10636330">
            <a:off x="4312068" y="2104736"/>
            <a:ext cx="1527975" cy="1217296"/>
          </a:xfrm>
          <a:prstGeom prst="curvedUpArrow">
            <a:avLst/>
          </a:prstGeom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Подготовительные упражнения для совершенствования технических приемов</a:t>
            </a:r>
            <a:endParaRPr lang="ru-RU" sz="2800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"/>
          </p:nvPr>
        </p:nvSpPr>
        <p:spPr>
          <a:xfrm>
            <a:off x="1475656" y="5085184"/>
            <a:ext cx="7458032" cy="109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ПЕРЕВОДЫ МЯЧА С РУКИ НА РУКУ </a:t>
            </a:r>
          </a:p>
          <a:p>
            <a:pPr>
              <a:buNone/>
            </a:pPr>
            <a:r>
              <a:rPr lang="ru-RU" sz="2400" b="1" dirty="0" smtClean="0"/>
              <a:t>вокруг шеи, вокруг тела, вокруг </a:t>
            </a:r>
            <a:r>
              <a:rPr lang="ru-RU" sz="2400" b="1" dirty="0" err="1" smtClean="0"/>
              <a:t>ног-восьмерка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endParaRPr lang="ru-RU" sz="2400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2483768" y="25649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419872" y="2564904"/>
            <a:ext cx="457200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283968" y="2564904"/>
            <a:ext cx="504056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148064" y="2564904"/>
            <a:ext cx="457200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6012160" y="25649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555776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427984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292080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156176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020272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020272" y="25649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491880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195736" y="1556792"/>
            <a:ext cx="792088" cy="67322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3131840" y="1484784"/>
            <a:ext cx="792088" cy="67322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067944" y="1484784"/>
            <a:ext cx="792088" cy="67322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4932040" y="1484784"/>
            <a:ext cx="792088" cy="67322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5796136" y="1484784"/>
            <a:ext cx="792088" cy="67322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804248" y="1484784"/>
            <a:ext cx="792088" cy="67322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7308304" y="4725144"/>
            <a:ext cx="216024" cy="21602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6444208" y="4797152"/>
            <a:ext cx="216024" cy="21602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5580112" y="4797152"/>
            <a:ext cx="216024" cy="21602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4644008" y="4797152"/>
            <a:ext cx="216024" cy="21602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3707904" y="4869160"/>
            <a:ext cx="216024" cy="21602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2843808" y="4869160"/>
            <a:ext cx="216024" cy="21602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Круговая стрелка 34"/>
          <p:cNvSpPr/>
          <p:nvPr/>
        </p:nvSpPr>
        <p:spPr>
          <a:xfrm rot="16759050">
            <a:off x="4788767" y="1773557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Круговая стрелка 35"/>
          <p:cNvSpPr/>
          <p:nvPr/>
        </p:nvSpPr>
        <p:spPr>
          <a:xfrm rot="16759050">
            <a:off x="2916558" y="184556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Круговая стрелка 36"/>
          <p:cNvSpPr/>
          <p:nvPr/>
        </p:nvSpPr>
        <p:spPr>
          <a:xfrm rot="16759050">
            <a:off x="3780654" y="1773559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Круговая стрелка 37"/>
          <p:cNvSpPr/>
          <p:nvPr/>
        </p:nvSpPr>
        <p:spPr>
          <a:xfrm rot="16759050">
            <a:off x="1980454" y="1845567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Круговая стрелка 38"/>
          <p:cNvSpPr/>
          <p:nvPr/>
        </p:nvSpPr>
        <p:spPr>
          <a:xfrm rot="16759050">
            <a:off x="5580855" y="1845565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Круговая стрелка 39"/>
          <p:cNvSpPr/>
          <p:nvPr/>
        </p:nvSpPr>
        <p:spPr>
          <a:xfrm rot="16759050">
            <a:off x="6516958" y="1917575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Круговая стрелка 41"/>
          <p:cNvSpPr/>
          <p:nvPr/>
        </p:nvSpPr>
        <p:spPr>
          <a:xfrm rot="5400000">
            <a:off x="2426612" y="4134228"/>
            <a:ext cx="978408" cy="72008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Круговая стрелка 42"/>
          <p:cNvSpPr/>
          <p:nvPr/>
        </p:nvSpPr>
        <p:spPr>
          <a:xfrm rot="5400000">
            <a:off x="3347864" y="4005064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Круговая стрелка 43"/>
          <p:cNvSpPr/>
          <p:nvPr/>
        </p:nvSpPr>
        <p:spPr>
          <a:xfrm rot="5400000">
            <a:off x="5148064" y="4005064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Круговая стрелка 44"/>
          <p:cNvSpPr/>
          <p:nvPr/>
        </p:nvSpPr>
        <p:spPr>
          <a:xfrm rot="5400000">
            <a:off x="6084168" y="393305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Круговая стрелка 45"/>
          <p:cNvSpPr/>
          <p:nvPr/>
        </p:nvSpPr>
        <p:spPr>
          <a:xfrm rot="5400000">
            <a:off x="4283968" y="4005064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Круговая стрелка 46"/>
          <p:cNvSpPr/>
          <p:nvPr/>
        </p:nvSpPr>
        <p:spPr>
          <a:xfrm rot="5400000">
            <a:off x="6948264" y="393305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491880" y="3789040"/>
            <a:ext cx="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80112" y="4797152"/>
            <a:ext cx="504056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051720" y="4725144"/>
            <a:ext cx="1080120" cy="13681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056" y="6021288"/>
            <a:ext cx="4320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364088" y="4005064"/>
            <a:ext cx="72008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699792" y="4581128"/>
            <a:ext cx="144016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292080" y="4725144"/>
            <a:ext cx="288032" cy="72008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499992" y="5445224"/>
            <a:ext cx="792088" cy="144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 flipV="1">
            <a:off x="6012160" y="35010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Соединительная линия уступом 25"/>
          <p:cNvCxnSpPr/>
          <p:nvPr/>
        </p:nvCxnSpPr>
        <p:spPr>
          <a:xfrm>
            <a:off x="9144000" y="5085184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283968" y="5589240"/>
            <a:ext cx="21602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6012160" y="3861048"/>
            <a:ext cx="144016" cy="792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012160" y="4509120"/>
            <a:ext cx="1008112" cy="144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131840" y="3789040"/>
            <a:ext cx="36004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203848" y="4725144"/>
            <a:ext cx="216024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987824" y="5373216"/>
            <a:ext cx="432048" cy="8640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652120" y="1412776"/>
            <a:ext cx="576064" cy="79208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843808" y="3789040"/>
            <a:ext cx="648072" cy="792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5148064" y="4293096"/>
            <a:ext cx="216024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5508104" y="1412776"/>
            <a:ext cx="720080" cy="28803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076056" y="5445224"/>
            <a:ext cx="1008112" cy="5760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 flipV="1">
            <a:off x="3347864" y="3284984"/>
            <a:ext cx="504056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5580112" y="4005064"/>
            <a:ext cx="526956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491880" y="4509120"/>
            <a:ext cx="432048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 flipV="1">
            <a:off x="5796136" y="5949280"/>
            <a:ext cx="360040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6156176" y="5949280"/>
            <a:ext cx="288032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 flipV="1">
            <a:off x="6444208" y="5949280"/>
            <a:ext cx="288032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6732240" y="5949280"/>
            <a:ext cx="360040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 flipV="1">
            <a:off x="7092280" y="5877272"/>
            <a:ext cx="432048" cy="2160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7524328" y="5877272"/>
            <a:ext cx="432048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 flipV="1">
            <a:off x="7956376" y="5877272"/>
            <a:ext cx="432048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 flipV="1">
            <a:off x="8388424" y="5805264"/>
            <a:ext cx="360040" cy="7200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Блок-схема: узел 225"/>
          <p:cNvSpPr/>
          <p:nvPr/>
        </p:nvSpPr>
        <p:spPr>
          <a:xfrm>
            <a:off x="6660232" y="4653136"/>
            <a:ext cx="889248" cy="792088"/>
          </a:xfrm>
          <a:prstGeom prst="flowChartConnector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Блок-схема: узел 226"/>
          <p:cNvSpPr/>
          <p:nvPr/>
        </p:nvSpPr>
        <p:spPr>
          <a:xfrm>
            <a:off x="3707904" y="4077072"/>
            <a:ext cx="889248" cy="792088"/>
          </a:xfrm>
          <a:prstGeom prst="flowChartConnector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Блок-схема: узел 227"/>
          <p:cNvSpPr/>
          <p:nvPr/>
        </p:nvSpPr>
        <p:spPr>
          <a:xfrm>
            <a:off x="6084168" y="908720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2" name="Прямая соединительная линия 231"/>
          <p:cNvCxnSpPr/>
          <p:nvPr/>
        </p:nvCxnSpPr>
        <p:spPr>
          <a:xfrm flipH="1">
            <a:off x="5364088" y="1700808"/>
            <a:ext cx="144016" cy="57606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>
            <a:off x="6228184" y="1412776"/>
            <a:ext cx="216024" cy="72008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/>
        </p:nvCxnSpPr>
        <p:spPr>
          <a:xfrm flipH="1">
            <a:off x="6444208" y="1628800"/>
            <a:ext cx="432048" cy="50405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>
            <a:off x="2771800" y="2492896"/>
            <a:ext cx="936104" cy="36004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>
            <a:off x="5652120" y="2132856"/>
            <a:ext cx="648072" cy="50405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/>
          <p:cNvCxnSpPr/>
          <p:nvPr/>
        </p:nvCxnSpPr>
        <p:spPr>
          <a:xfrm flipH="1">
            <a:off x="5724128" y="2636912"/>
            <a:ext cx="576064" cy="93610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5652120" y="2204864"/>
            <a:ext cx="0" cy="57606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 flipH="1">
            <a:off x="5076056" y="2780928"/>
            <a:ext cx="576064" cy="72008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/>
          <p:nvPr/>
        </p:nvCxnSpPr>
        <p:spPr>
          <a:xfrm flipH="1">
            <a:off x="2771800" y="1412776"/>
            <a:ext cx="576064" cy="108012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/>
          <p:nvPr/>
        </p:nvCxnSpPr>
        <p:spPr>
          <a:xfrm flipH="1">
            <a:off x="3203848" y="1412776"/>
            <a:ext cx="144016" cy="93610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/>
          <p:nvPr/>
        </p:nvCxnSpPr>
        <p:spPr>
          <a:xfrm flipH="1">
            <a:off x="2627784" y="2348880"/>
            <a:ext cx="576064" cy="151216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/>
          <p:nvPr/>
        </p:nvCxnSpPr>
        <p:spPr>
          <a:xfrm flipV="1">
            <a:off x="6084168" y="3068960"/>
            <a:ext cx="172819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4" name="Прямая со стрелкой 263"/>
          <p:cNvCxnSpPr/>
          <p:nvPr/>
        </p:nvCxnSpPr>
        <p:spPr>
          <a:xfrm flipV="1">
            <a:off x="8604448" y="4077072"/>
            <a:ext cx="72008" cy="1584176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Блок-схема: узел 268"/>
          <p:cNvSpPr/>
          <p:nvPr/>
        </p:nvSpPr>
        <p:spPr>
          <a:xfrm>
            <a:off x="3131840" y="908720"/>
            <a:ext cx="457200" cy="432048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0" name="Прямая соединительная линия 279"/>
          <p:cNvCxnSpPr/>
          <p:nvPr/>
        </p:nvCxnSpPr>
        <p:spPr>
          <a:xfrm>
            <a:off x="8676456" y="2852936"/>
            <a:ext cx="216024" cy="43204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 flipV="1">
            <a:off x="8676456" y="2276872"/>
            <a:ext cx="288032" cy="57606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2" name="Прямая соединительная линия 281"/>
          <p:cNvCxnSpPr/>
          <p:nvPr/>
        </p:nvCxnSpPr>
        <p:spPr>
          <a:xfrm flipH="1" flipV="1">
            <a:off x="8676456" y="1484784"/>
            <a:ext cx="288032" cy="79208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 flipV="1">
            <a:off x="8676456" y="764704"/>
            <a:ext cx="72008" cy="72008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4" name="Прямая соединительная линия 283"/>
          <p:cNvCxnSpPr/>
          <p:nvPr/>
        </p:nvCxnSpPr>
        <p:spPr>
          <a:xfrm flipV="1">
            <a:off x="8244408" y="764704"/>
            <a:ext cx="504056" cy="14401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5" name="Прямая соединительная линия 294"/>
          <p:cNvCxnSpPr/>
          <p:nvPr/>
        </p:nvCxnSpPr>
        <p:spPr>
          <a:xfrm>
            <a:off x="7740352" y="692696"/>
            <a:ext cx="504056" cy="21602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8" name="Прямая соединительная линия 297"/>
          <p:cNvCxnSpPr/>
          <p:nvPr/>
        </p:nvCxnSpPr>
        <p:spPr>
          <a:xfrm flipV="1">
            <a:off x="3923928" y="548680"/>
            <a:ext cx="720080" cy="21602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Прямая соединительная линия 298"/>
          <p:cNvCxnSpPr/>
          <p:nvPr/>
        </p:nvCxnSpPr>
        <p:spPr>
          <a:xfrm>
            <a:off x="6444208" y="620688"/>
            <a:ext cx="936104" cy="21602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0" name="Прямая соединительная линия 299"/>
          <p:cNvCxnSpPr/>
          <p:nvPr/>
        </p:nvCxnSpPr>
        <p:spPr>
          <a:xfrm flipV="1">
            <a:off x="7380312" y="692696"/>
            <a:ext cx="360040" cy="14401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Прямая соединительная линия 301"/>
          <p:cNvCxnSpPr/>
          <p:nvPr/>
        </p:nvCxnSpPr>
        <p:spPr>
          <a:xfrm>
            <a:off x="4644008" y="548680"/>
            <a:ext cx="864096" cy="28803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3" name="Прямая соединительная линия 302"/>
          <p:cNvCxnSpPr/>
          <p:nvPr/>
        </p:nvCxnSpPr>
        <p:spPr>
          <a:xfrm flipV="1">
            <a:off x="5508104" y="620688"/>
            <a:ext cx="936104" cy="21602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7" name="Прямая соединительная линия 306"/>
          <p:cNvCxnSpPr/>
          <p:nvPr/>
        </p:nvCxnSpPr>
        <p:spPr>
          <a:xfrm>
            <a:off x="3347864" y="620688"/>
            <a:ext cx="576064" cy="14401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8" name="Прямая соединительная линия 307"/>
          <p:cNvCxnSpPr/>
          <p:nvPr/>
        </p:nvCxnSpPr>
        <p:spPr>
          <a:xfrm flipV="1">
            <a:off x="2987824" y="620688"/>
            <a:ext cx="360040" cy="14401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0" name="Прямая соединительная линия 309"/>
          <p:cNvCxnSpPr/>
          <p:nvPr/>
        </p:nvCxnSpPr>
        <p:spPr>
          <a:xfrm>
            <a:off x="2555776" y="692696"/>
            <a:ext cx="432048" cy="7200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Прямая со стрелкой 310"/>
          <p:cNvCxnSpPr/>
          <p:nvPr/>
        </p:nvCxnSpPr>
        <p:spPr>
          <a:xfrm flipH="1">
            <a:off x="1835696" y="692696"/>
            <a:ext cx="720080" cy="7200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Блок-схема: ИЛИ 318"/>
          <p:cNvSpPr/>
          <p:nvPr/>
        </p:nvSpPr>
        <p:spPr>
          <a:xfrm>
            <a:off x="7956376" y="3140968"/>
            <a:ext cx="899592" cy="792088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Блок-схема: ИЛИ 319"/>
          <p:cNvSpPr/>
          <p:nvPr/>
        </p:nvSpPr>
        <p:spPr>
          <a:xfrm>
            <a:off x="1043608" y="3140968"/>
            <a:ext cx="899592" cy="800472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олилиния 331"/>
          <p:cNvSpPr/>
          <p:nvPr/>
        </p:nvSpPr>
        <p:spPr>
          <a:xfrm>
            <a:off x="1392702" y="2356338"/>
            <a:ext cx="975359" cy="2300068"/>
          </a:xfrm>
          <a:custGeom>
            <a:avLst/>
            <a:gdLst>
              <a:gd name="connsiteX0" fmla="*/ 872196 w 975359"/>
              <a:gd name="connsiteY0" fmla="*/ 2300068 h 2300068"/>
              <a:gd name="connsiteX1" fmla="*/ 829993 w 975359"/>
              <a:gd name="connsiteY1" fmla="*/ 274320 h 2300068"/>
              <a:gd name="connsiteX2" fmla="*/ 0 w 975359"/>
              <a:gd name="connsiteY2" fmla="*/ 654148 h 2300068"/>
              <a:gd name="connsiteX3" fmla="*/ 0 w 975359"/>
              <a:gd name="connsiteY3" fmla="*/ 654148 h 2300068"/>
              <a:gd name="connsiteX4" fmla="*/ 407963 w 975359"/>
              <a:gd name="connsiteY4" fmla="*/ 316524 h 230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359" h="2300068">
                <a:moveTo>
                  <a:pt x="872196" y="2300068"/>
                </a:moveTo>
                <a:cubicBezTo>
                  <a:pt x="923777" y="1424354"/>
                  <a:pt x="975359" y="548640"/>
                  <a:pt x="829993" y="274320"/>
                </a:cubicBezTo>
                <a:cubicBezTo>
                  <a:pt x="684627" y="0"/>
                  <a:pt x="0" y="654148"/>
                  <a:pt x="0" y="654148"/>
                </a:cubicBezTo>
                <a:lnTo>
                  <a:pt x="0" y="654148"/>
                </a:lnTo>
                <a:lnTo>
                  <a:pt x="407963" y="316524"/>
                </a:ln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олилиния 332"/>
          <p:cNvSpPr/>
          <p:nvPr/>
        </p:nvSpPr>
        <p:spPr>
          <a:xfrm flipH="1">
            <a:off x="7812358" y="2132856"/>
            <a:ext cx="611379" cy="2459926"/>
          </a:xfrm>
          <a:custGeom>
            <a:avLst/>
            <a:gdLst>
              <a:gd name="connsiteX0" fmla="*/ 872196 w 975359"/>
              <a:gd name="connsiteY0" fmla="*/ 2300068 h 2300068"/>
              <a:gd name="connsiteX1" fmla="*/ 829993 w 975359"/>
              <a:gd name="connsiteY1" fmla="*/ 274320 h 2300068"/>
              <a:gd name="connsiteX2" fmla="*/ 0 w 975359"/>
              <a:gd name="connsiteY2" fmla="*/ 654148 h 2300068"/>
              <a:gd name="connsiteX3" fmla="*/ 0 w 975359"/>
              <a:gd name="connsiteY3" fmla="*/ 654148 h 2300068"/>
              <a:gd name="connsiteX4" fmla="*/ 407963 w 975359"/>
              <a:gd name="connsiteY4" fmla="*/ 316524 h 230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359" h="2300068">
                <a:moveTo>
                  <a:pt x="872196" y="2300068"/>
                </a:moveTo>
                <a:cubicBezTo>
                  <a:pt x="923777" y="1424354"/>
                  <a:pt x="975359" y="548640"/>
                  <a:pt x="829993" y="274320"/>
                </a:cubicBezTo>
                <a:cubicBezTo>
                  <a:pt x="684627" y="0"/>
                  <a:pt x="0" y="654148"/>
                  <a:pt x="0" y="654148"/>
                </a:cubicBezTo>
                <a:lnTo>
                  <a:pt x="0" y="654148"/>
                </a:lnTo>
                <a:lnTo>
                  <a:pt x="407963" y="316524"/>
                </a:ln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5" name="Прямая со стрелкой 334"/>
          <p:cNvCxnSpPr/>
          <p:nvPr/>
        </p:nvCxnSpPr>
        <p:spPr>
          <a:xfrm flipH="1">
            <a:off x="1331640" y="2708920"/>
            <a:ext cx="407963" cy="33762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ямая со стрелкой 339"/>
          <p:cNvCxnSpPr/>
          <p:nvPr/>
        </p:nvCxnSpPr>
        <p:spPr>
          <a:xfrm>
            <a:off x="8316416" y="2636912"/>
            <a:ext cx="216024" cy="36004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Прямая соединительная линия 344"/>
          <p:cNvCxnSpPr/>
          <p:nvPr/>
        </p:nvCxnSpPr>
        <p:spPr>
          <a:xfrm flipH="1">
            <a:off x="1547664" y="908720"/>
            <a:ext cx="360040" cy="1944216"/>
          </a:xfrm>
          <a:prstGeom prst="line">
            <a:avLst/>
          </a:prstGeom>
          <a:ln w="57150">
            <a:solidFill>
              <a:srgbClr val="92D05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Прямая соединительная линия 346"/>
          <p:cNvCxnSpPr/>
          <p:nvPr/>
        </p:nvCxnSpPr>
        <p:spPr>
          <a:xfrm>
            <a:off x="3203848" y="2348880"/>
            <a:ext cx="72008" cy="144016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Полилиния 355"/>
          <p:cNvSpPr/>
          <p:nvPr/>
        </p:nvSpPr>
        <p:spPr>
          <a:xfrm>
            <a:off x="2267744" y="1556792"/>
            <a:ext cx="6414868" cy="1352843"/>
          </a:xfrm>
          <a:custGeom>
            <a:avLst/>
            <a:gdLst>
              <a:gd name="connsiteX0" fmla="*/ 6414868 w 6414868"/>
              <a:gd name="connsiteY0" fmla="*/ 1352843 h 1352843"/>
              <a:gd name="connsiteX1" fmla="*/ 3221502 w 6414868"/>
              <a:gd name="connsiteY1" fmla="*/ 72683 h 1352843"/>
              <a:gd name="connsiteX2" fmla="*/ 0 w 6414868"/>
              <a:gd name="connsiteY2" fmla="*/ 916745 h 1352843"/>
              <a:gd name="connsiteX3" fmla="*/ 0 w 6414868"/>
              <a:gd name="connsiteY3" fmla="*/ 916745 h 135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4868" h="1352843">
                <a:moveTo>
                  <a:pt x="6414868" y="1352843"/>
                </a:moveTo>
                <a:cubicBezTo>
                  <a:pt x="5352757" y="749104"/>
                  <a:pt x="4290647" y="145366"/>
                  <a:pt x="3221502" y="72683"/>
                </a:cubicBezTo>
                <a:cubicBezTo>
                  <a:pt x="2152357" y="0"/>
                  <a:pt x="0" y="916745"/>
                  <a:pt x="0" y="916745"/>
                </a:cubicBezTo>
                <a:lnTo>
                  <a:pt x="0" y="916745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Заголовок 364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ВЕДЕНИЕ, ПЕРЕДАЧА И БРОСОК В КОРЗИНУ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320"/>
            <a:ext cx="817811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 «Больше передач»  (5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перебросов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-1 очко)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2627784" y="1916832"/>
            <a:ext cx="457200" cy="4572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2915816" y="29969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308304" y="278092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516216" y="537321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211960" y="19888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051720" y="40050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716016" y="3068960"/>
            <a:ext cx="457200" cy="4572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067944" y="4941168"/>
            <a:ext cx="457200" cy="4572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6876256" y="4077072"/>
            <a:ext cx="457200" cy="4572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5940152" y="1772816"/>
            <a:ext cx="457200" cy="4572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843808" y="1412776"/>
            <a:ext cx="2897945" cy="396239"/>
          </a:xfrm>
          <a:custGeom>
            <a:avLst/>
            <a:gdLst>
              <a:gd name="connsiteX0" fmla="*/ 0 w 2897945"/>
              <a:gd name="connsiteY0" fmla="*/ 382172 h 396239"/>
              <a:gd name="connsiteX1" fmla="*/ 1420837 w 2897945"/>
              <a:gd name="connsiteY1" fmla="*/ 2344 h 396239"/>
              <a:gd name="connsiteX2" fmla="*/ 2897945 w 2897945"/>
              <a:gd name="connsiteY2" fmla="*/ 396239 h 396239"/>
              <a:gd name="connsiteX3" fmla="*/ 2897945 w 2897945"/>
              <a:gd name="connsiteY3" fmla="*/ 396239 h 396239"/>
              <a:gd name="connsiteX4" fmla="*/ 2897945 w 2897945"/>
              <a:gd name="connsiteY4" fmla="*/ 396239 h 39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7945" h="396239">
                <a:moveTo>
                  <a:pt x="0" y="382172"/>
                </a:moveTo>
                <a:cubicBezTo>
                  <a:pt x="468923" y="191086"/>
                  <a:pt x="937846" y="0"/>
                  <a:pt x="1420837" y="2344"/>
                </a:cubicBezTo>
                <a:cubicBezTo>
                  <a:pt x="1903828" y="4688"/>
                  <a:pt x="2897945" y="396239"/>
                  <a:pt x="2897945" y="396239"/>
                </a:cubicBezTo>
                <a:lnTo>
                  <a:pt x="2897945" y="396239"/>
                </a:lnTo>
                <a:lnTo>
                  <a:pt x="2897945" y="396239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076056" y="2276872"/>
            <a:ext cx="1134794" cy="881575"/>
          </a:xfrm>
          <a:custGeom>
            <a:avLst/>
            <a:gdLst>
              <a:gd name="connsiteX0" fmla="*/ 1134794 w 1134794"/>
              <a:gd name="connsiteY0" fmla="*/ 0 h 881575"/>
              <a:gd name="connsiteX1" fmla="*/ 965982 w 1134794"/>
              <a:gd name="connsiteY1" fmla="*/ 520505 h 881575"/>
              <a:gd name="connsiteX2" fmla="*/ 135988 w 1134794"/>
              <a:gd name="connsiteY2" fmla="*/ 829994 h 881575"/>
              <a:gd name="connsiteX3" fmla="*/ 150056 w 1134794"/>
              <a:gd name="connsiteY3" fmla="*/ 829994 h 88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794" h="881575">
                <a:moveTo>
                  <a:pt x="1134794" y="0"/>
                </a:moveTo>
                <a:cubicBezTo>
                  <a:pt x="1133622" y="191086"/>
                  <a:pt x="1132450" y="382173"/>
                  <a:pt x="965982" y="520505"/>
                </a:cubicBezTo>
                <a:cubicBezTo>
                  <a:pt x="799514" y="658837"/>
                  <a:pt x="271976" y="778413"/>
                  <a:pt x="135988" y="829994"/>
                </a:cubicBezTo>
                <a:cubicBezTo>
                  <a:pt x="0" y="881575"/>
                  <a:pt x="75028" y="855784"/>
                  <a:pt x="150056" y="829994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572000" y="3601329"/>
            <a:ext cx="579120" cy="1434905"/>
          </a:xfrm>
          <a:custGeom>
            <a:avLst/>
            <a:gdLst>
              <a:gd name="connsiteX0" fmla="*/ 351692 w 579120"/>
              <a:gd name="connsiteY0" fmla="*/ 0 h 1434905"/>
              <a:gd name="connsiteX1" fmla="*/ 520505 w 579120"/>
              <a:gd name="connsiteY1" fmla="*/ 815926 h 1434905"/>
              <a:gd name="connsiteX2" fmla="*/ 0 w 579120"/>
              <a:gd name="connsiteY2" fmla="*/ 1434905 h 1434905"/>
              <a:gd name="connsiteX3" fmla="*/ 0 w 579120"/>
              <a:gd name="connsiteY3" fmla="*/ 1434905 h 143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" h="1434905">
                <a:moveTo>
                  <a:pt x="351692" y="0"/>
                </a:moveTo>
                <a:cubicBezTo>
                  <a:pt x="465406" y="288387"/>
                  <a:pt x="579120" y="576775"/>
                  <a:pt x="520505" y="815926"/>
                </a:cubicBezTo>
                <a:cubicBezTo>
                  <a:pt x="461890" y="1055077"/>
                  <a:pt x="0" y="1434905"/>
                  <a:pt x="0" y="1434905"/>
                </a:cubicBezTo>
                <a:lnTo>
                  <a:pt x="0" y="1434905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501662" y="4428979"/>
            <a:ext cx="2651759" cy="963637"/>
          </a:xfrm>
          <a:custGeom>
            <a:avLst/>
            <a:gdLst>
              <a:gd name="connsiteX0" fmla="*/ 0 w 2651759"/>
              <a:gd name="connsiteY0" fmla="*/ 818270 h 963637"/>
              <a:gd name="connsiteX1" fmla="*/ 1491175 w 2651759"/>
              <a:gd name="connsiteY1" fmla="*/ 846406 h 963637"/>
              <a:gd name="connsiteX2" fmla="*/ 2489981 w 2651759"/>
              <a:gd name="connsiteY2" fmla="*/ 114886 h 963637"/>
              <a:gd name="connsiteX3" fmla="*/ 2461846 w 2651759"/>
              <a:gd name="connsiteY3" fmla="*/ 157089 h 96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1759" h="963637">
                <a:moveTo>
                  <a:pt x="0" y="818270"/>
                </a:moveTo>
                <a:cubicBezTo>
                  <a:pt x="538089" y="890953"/>
                  <a:pt x="1076178" y="963637"/>
                  <a:pt x="1491175" y="846406"/>
                </a:cubicBezTo>
                <a:cubicBezTo>
                  <a:pt x="1906172" y="729175"/>
                  <a:pt x="2328203" y="229772"/>
                  <a:pt x="2489981" y="114886"/>
                </a:cubicBezTo>
                <a:cubicBezTo>
                  <a:pt x="2651759" y="0"/>
                  <a:pt x="2556802" y="78544"/>
                  <a:pt x="2461846" y="157089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580112" y="1772816"/>
            <a:ext cx="432048" cy="14401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076056" y="2996952"/>
            <a:ext cx="504056" cy="1356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572000" y="4797152"/>
            <a:ext cx="28803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52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ТЕМА: «Взаимодействия игроков»</vt:lpstr>
      <vt:lpstr>Прыжки</vt:lpstr>
      <vt:lpstr>Усложненный вариант </vt:lpstr>
      <vt:lpstr>Подготовительные упражнения для совершенствования технических приемов</vt:lpstr>
      <vt:lpstr>ВЕДЕНИЕ, ПЕРЕДАЧА И БРОСОК В КОРЗИНУ</vt:lpstr>
      <vt:lpstr>Игра «Больше передач»  (5 перебросов -1 очко)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«Взаимодействия игроков»</dc:title>
  <dc:creator>н</dc:creator>
  <cp:lastModifiedBy>н</cp:lastModifiedBy>
  <cp:revision>21</cp:revision>
  <dcterms:created xsi:type="dcterms:W3CDTF">2013-12-23T10:46:58Z</dcterms:created>
  <dcterms:modified xsi:type="dcterms:W3CDTF">2013-12-24T04:04:48Z</dcterms:modified>
</cp:coreProperties>
</file>