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66" r:id="rId4"/>
    <p:sldId id="267" r:id="rId5"/>
    <p:sldId id="268" r:id="rId6"/>
    <p:sldId id="269" r:id="rId7"/>
    <p:sldId id="257" r:id="rId8"/>
    <p:sldId id="270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9BBAD2-2FF8-4015-9307-DF20D924F449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C03B80-EA8F-4844-A534-BF35D91A5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C8FF-4979-4CA4-B5FD-478B786B4631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C6A00-8A8E-409F-9B45-29699710B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1EFE-1A2B-48F8-B01D-BE0281ECAE18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AA9A-5A2D-447A-8532-85499A67E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5DB2-72F4-451A-B1F0-4262FD994B65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779D5-48B2-4749-B5FA-E60E4EE15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4AF7-3400-4484-88A5-34AAB84FD5A4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CB45-185E-4687-861D-FE102F7B9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8546E-C266-451C-902B-877CF7D74336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E05B0-D26C-4CC2-B661-420422C54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8A26-27A0-4162-935A-7D5727069F55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AF52-36A9-48FF-8B7D-4BED1653E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FD05-D1F8-42EE-B0C6-4303AAC30C19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F2683-9099-4E78-BECB-20D49EA81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FDDC-6FAB-4DC1-B199-C6ED12402C3D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3454-8CF2-478E-9ECB-7965E5E57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E5DD-8C47-420A-BE83-B69DB45F9702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B8EEB-04CD-4B2F-BE6D-F82049FE0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330A1-033F-4665-91DF-746AC03CB249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5EC2-430E-468E-8B34-EF0A5EB43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4299-7C57-40D9-87FF-BB3ED5556AEC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DC93-2816-4C7D-A823-CFE400C9F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0D3405-36BE-4BC7-86F5-916D0B9D3730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E2A061-D12A-48B8-8150-7F8CA1B79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18" r:id="rId4"/>
    <p:sldLayoutId id="2147483724" r:id="rId5"/>
    <p:sldLayoutId id="2147483719" r:id="rId6"/>
    <p:sldLayoutId id="2147483725" r:id="rId7"/>
    <p:sldLayoutId id="2147483726" r:id="rId8"/>
    <p:sldLayoutId id="2147483727" r:id="rId9"/>
    <p:sldLayoutId id="2147483720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7;&#1086;&#1083;&#1100;&#1079;&#1086;&#1074;&#1072;&#1090;&#1077;&#1083;&#1100;\Desktop\&#1053;&#1086;&#1074;&#1072;&#1103;%20&#1087;&#1072;&#1087;&#1082;&#1072;\Zvuk-shkol_nogo-zvonka-Zvuk-shkol_nogo-zvonka(muzofon.com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7;&#1086;&#1083;&#1100;&#1079;&#1086;&#1074;&#1072;&#1090;&#1077;&#1083;&#1100;\Desktop\&#1053;&#1086;&#1074;&#1072;&#1103;%20&#1087;&#1072;&#1087;&#1082;&#1072;\Zvuk-shkol_nogo-zvonka-Zvuk-shkol_nogo-zvonka(muzofon.com)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114300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Тема занятия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/>
              <a:t>«Одежда и обувь»</a:t>
            </a:r>
            <a:endParaRPr lang="ru-RU" sz="3600" b="1" dirty="0"/>
          </a:p>
        </p:txBody>
      </p:sp>
      <p:pic>
        <p:nvPicPr>
          <p:cNvPr id="1024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286000"/>
            <a:ext cx="1047750" cy="1009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3000375"/>
            <a:ext cx="1104900" cy="11144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6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4714875"/>
            <a:ext cx="1009650" cy="10318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7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3929063"/>
            <a:ext cx="928688" cy="12573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Zvuk-shkol_nogo-zvonka-Zvuk-shkol_nogo-zvon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1434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Найдите знакомую одежду и обувь</a:t>
            </a:r>
            <a:endParaRPr lang="ru-RU" dirty="0"/>
          </a:p>
        </p:txBody>
      </p:sp>
      <p:pic>
        <p:nvPicPr>
          <p:cNvPr id="17411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571625"/>
            <a:ext cx="5500687" cy="4572000"/>
          </a:xfr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Разделите предметы на группы</a:t>
            </a:r>
            <a:endParaRPr lang="ru-RU" dirty="0"/>
          </a:p>
        </p:txBody>
      </p:sp>
      <p:pic>
        <p:nvPicPr>
          <p:cNvPr id="18435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357313"/>
            <a:ext cx="5715000" cy="4786312"/>
          </a:xfrm>
          <a:ln w="127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Одежда </a:t>
            </a:r>
            <a:endParaRPr lang="ru-RU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571625"/>
            <a:ext cx="2727325" cy="1785938"/>
          </a:xfrm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857625"/>
            <a:ext cx="28717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000125"/>
            <a:ext cx="24638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5888" y="3786188"/>
            <a:ext cx="25050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Школьные принадлежности</a:t>
            </a:r>
            <a:endParaRPr lang="ru-RU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2428875"/>
            <a:ext cx="2349500" cy="1571625"/>
          </a:xfrm>
          <a:solidFill>
            <a:srgbClr val="FFC000"/>
          </a:solidFill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071813"/>
            <a:ext cx="2659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2000250"/>
            <a:ext cx="29194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4286250"/>
            <a:ext cx="19288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Игрушки </a:t>
            </a:r>
            <a:endParaRPr lang="ru-RU" dirty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7150" y="2000250"/>
            <a:ext cx="2106613" cy="1071563"/>
          </a:xfrm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928813"/>
            <a:ext cx="20018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3000375"/>
            <a:ext cx="2290762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/>
              <a:t>МОЛОДЦЫ!</a:t>
            </a: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2571750"/>
            <a:ext cx="8458200" cy="1071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/>
              <a:t>Спасибо за работу!</a:t>
            </a:r>
            <a:endParaRPr lang="ru-RU" sz="3600" b="1" dirty="0"/>
          </a:p>
        </p:txBody>
      </p:sp>
      <p:pic>
        <p:nvPicPr>
          <p:cNvPr id="6" name="Zvuk-shkol_nogo-zvonka-Zvuk-shkol_nogo-zvon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1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Повторяй </a:t>
            </a:r>
            <a:r>
              <a:rPr lang="ru-RU" dirty="0" err="1" smtClean="0"/>
              <a:t>чистоговорку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 Black" pitchFamily="34" charset="0"/>
              </a:rPr>
              <a:t>Ю,ю,ю – платье новое сошью.</a:t>
            </a:r>
          </a:p>
          <a:p>
            <a:pPr eaLnBrk="1" hangingPunct="1"/>
            <a:r>
              <a:rPr lang="ru-RU" sz="4000" smtClean="0">
                <a:latin typeface="Arial Black" pitchFamily="34" charset="0"/>
              </a:rPr>
              <a:t>Аю, аю, аю – всё на свете знаю.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285728"/>
            <a:ext cx="86868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куда подевались мои вещи 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1" name="Picture 4" descr="http://im4-tub-ru.yandex.net/i?id=94565322-4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163" y="214313"/>
            <a:ext cx="1965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4" descr="http://50ds.ru/img/_3MO0X3L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000125"/>
            <a:ext cx="40005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dirty="0" smtClean="0"/>
              <a:t>Какие шляпы подарили Незнайке друзья?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5" name="Рисунок 5" descr="http://50ds.ru/img/_3MO0X3L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43000"/>
            <a:ext cx="37147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 descr="http://50ds.ru/img/_3MO0X3M4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143000"/>
            <a:ext cx="37687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 descr="http://50ds.ru/img/_3MO0X3M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929063"/>
            <a:ext cx="37147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8" descr="http://50ds.ru/img/_3MO0X3MP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929063"/>
            <a:ext cx="37861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Незнайка  носил  только </a:t>
            </a:r>
            <a:br>
              <a:rPr lang="ru-RU" dirty="0" smtClean="0"/>
            </a:br>
            <a:r>
              <a:rPr lang="ru-RU" dirty="0" smtClean="0"/>
              <a:t>синюю  шляпу</a:t>
            </a:r>
            <a:endParaRPr lang="ru-RU" dirty="0"/>
          </a:p>
        </p:txBody>
      </p:sp>
      <p:sp>
        <p:nvSpPr>
          <p:cNvPr id="14339" name="Содержимое 5"/>
          <p:cNvSpPr>
            <a:spLocks noGrp="1"/>
          </p:cNvSpPr>
          <p:nvPr>
            <p:ph sz="half" idx="2"/>
          </p:nvPr>
        </p:nvSpPr>
        <p:spPr>
          <a:xfrm>
            <a:off x="5795963" y="2133600"/>
            <a:ext cx="3348037" cy="47244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     </a:t>
            </a:r>
            <a:r>
              <a:rPr lang="ru-RU" b="1" dirty="0" smtClean="0"/>
              <a:t>Красная шляпа лежит под столом. Незнайка достал красную шляпу из-под стола.</a:t>
            </a:r>
          </a:p>
        </p:txBody>
      </p:sp>
      <p:pic>
        <p:nvPicPr>
          <p:cNvPr id="14340" name="Рисунок 9" descr="http://50ds.ru/img/_3MO0X3N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857375"/>
            <a:ext cx="554831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50" y="5934075"/>
            <a:ext cx="7500938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Рассмотрите картинку, найдите все шляпы в комнате и составьте предложения.</a:t>
            </a:r>
          </a:p>
        </p:txBody>
      </p:sp>
      <p:pic>
        <p:nvPicPr>
          <p:cNvPr id="14342" name="Picture 4" descr="http://im8-tub-ru.yandex.net/i?id=178092937-46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18573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im4-tub-ru.yandex.net/i?id=94565322-4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8163" y="214313"/>
            <a:ext cx="1965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 от  </a:t>
            </a:r>
            <a:r>
              <a:rPr lang="ru-RU" dirty="0" err="1" smtClean="0"/>
              <a:t>тани</a:t>
            </a:r>
            <a:endParaRPr lang="ru-RU" dirty="0"/>
          </a:p>
        </p:txBody>
      </p:sp>
      <p:pic>
        <p:nvPicPr>
          <p:cNvPr id="35842" name="Рисунок 19" descr="http://50ds.ru/img/_3MO0X3QIY.jpg"/>
          <p:cNvPicPr>
            <a:picLocks noChangeAspect="1" noChangeArrowheads="1"/>
          </p:cNvPicPr>
          <p:nvPr/>
        </p:nvPicPr>
        <p:blipFill>
          <a:blip r:embed="rId2">
            <a:lum bright="-30000" contrast="20000"/>
          </a:blip>
          <a:srcRect/>
          <a:stretch>
            <a:fillRect/>
          </a:stretch>
        </p:blipFill>
        <p:spPr bwMode="auto">
          <a:xfrm>
            <a:off x="0" y="1928802"/>
            <a:ext cx="521494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im4-tub-ru.yandex.net/i?id=94565322-4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8163" y="214313"/>
            <a:ext cx="1965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2500306"/>
            <a:ext cx="4143404" cy="396717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Я рубашку сшила мишке,</a:t>
            </a:r>
          </a:p>
          <a:p>
            <a:pPr algn="ctr">
              <a:buNone/>
            </a:pPr>
            <a:r>
              <a:rPr lang="ru-RU" sz="2400" b="1" dirty="0" smtClean="0"/>
              <a:t>Я сошью ему штанишки.</a:t>
            </a:r>
          </a:p>
          <a:p>
            <a:pPr>
              <a:buNone/>
            </a:pPr>
            <a:r>
              <a:rPr lang="ru-RU" sz="2400" b="1" dirty="0" smtClean="0"/>
              <a:t>Надо к ним карман пришить</a:t>
            </a:r>
            <a:br>
              <a:rPr lang="ru-RU" sz="2400" b="1" dirty="0" smtClean="0"/>
            </a:br>
            <a:r>
              <a:rPr lang="ru-RU" sz="2400" b="1" dirty="0" smtClean="0"/>
              <a:t>И конфетку положить.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Экскурсия в магазин одежды</a:t>
            </a:r>
            <a:endParaRPr lang="ru-RU" dirty="0"/>
          </a:p>
        </p:txBody>
      </p:sp>
      <p:pic>
        <p:nvPicPr>
          <p:cNvPr id="15363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357313"/>
            <a:ext cx="4310063" cy="4173537"/>
          </a:xfr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 «Магазин»</a:t>
            </a:r>
            <a:endParaRPr lang="ru-RU" dirty="0"/>
          </a:p>
        </p:txBody>
      </p:sp>
      <p:pic>
        <p:nvPicPr>
          <p:cNvPr id="36866" name="Picture 2" descr="http://im2-tub-ru.yandex.net/i?id=431661402-66-72&amp;n=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14488"/>
            <a:ext cx="2247900" cy="1428750"/>
          </a:xfrm>
          <a:prstGeom prst="rect">
            <a:avLst/>
          </a:prstGeom>
          <a:noFill/>
        </p:spPr>
      </p:pic>
      <p:pic>
        <p:nvPicPr>
          <p:cNvPr id="36868" name="Picture 4" descr="http://im6-tub-ru.yandex.net/i?id=110317137-06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500174"/>
            <a:ext cx="1571636" cy="1916629"/>
          </a:xfrm>
          <a:prstGeom prst="rect">
            <a:avLst/>
          </a:prstGeom>
          <a:noFill/>
        </p:spPr>
      </p:pic>
      <p:pic>
        <p:nvPicPr>
          <p:cNvPr id="36870" name="Picture 6" descr="http://im2-tub-ru.yandex.net/i?id=662287875-32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774"/>
          <a:stretch>
            <a:fillRect/>
          </a:stretch>
        </p:blipFill>
        <p:spPr bwMode="auto">
          <a:xfrm>
            <a:off x="6143636" y="1428736"/>
            <a:ext cx="1571637" cy="2214578"/>
          </a:xfrm>
          <a:prstGeom prst="rect">
            <a:avLst/>
          </a:prstGeom>
          <a:noFill/>
        </p:spPr>
      </p:pic>
      <p:pic>
        <p:nvPicPr>
          <p:cNvPr id="36872" name="Picture 8" descr="http://im5-tub-ru.yandex.net/i?id=10580448-24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r="14999"/>
          <a:stretch>
            <a:fillRect/>
          </a:stretch>
        </p:blipFill>
        <p:spPr bwMode="auto">
          <a:xfrm>
            <a:off x="1000100" y="3714751"/>
            <a:ext cx="1500198" cy="2143125"/>
          </a:xfrm>
          <a:prstGeom prst="rect">
            <a:avLst/>
          </a:prstGeom>
          <a:noFill/>
        </p:spPr>
      </p:pic>
      <p:pic>
        <p:nvPicPr>
          <p:cNvPr id="36874" name="Picture 10" descr="http://im0-tub-ru.yandex.net/i?id=131287988-46-72&amp;n=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428992" y="3857628"/>
            <a:ext cx="2024066" cy="1897562"/>
          </a:xfrm>
          <a:prstGeom prst="rect">
            <a:avLst/>
          </a:prstGeom>
          <a:noFill/>
        </p:spPr>
      </p:pic>
      <p:pic>
        <p:nvPicPr>
          <p:cNvPr id="36876" name="Picture 12" descr="http://www.lamoda.ru/media/catalog/product/M/A/MA002EWFG875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714752"/>
            <a:ext cx="1567039" cy="2262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Куда можно надеть эту одежду?</a:t>
            </a:r>
            <a:endParaRPr lang="ru-RU" dirty="0"/>
          </a:p>
        </p:txBody>
      </p:sp>
      <p:pic>
        <p:nvPicPr>
          <p:cNvPr id="16387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15063" y="4000500"/>
            <a:ext cx="1119187" cy="1500188"/>
          </a:xfrm>
          <a:ln w="28575">
            <a:solidFill>
              <a:schemeClr val="accent1"/>
            </a:solidFill>
          </a:ln>
        </p:spPr>
      </p:pic>
      <p:pic>
        <p:nvPicPr>
          <p:cNvPr id="16388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3500438"/>
            <a:ext cx="1214437" cy="21431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89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1357313"/>
            <a:ext cx="1643062" cy="22145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90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1500188"/>
            <a:ext cx="1857375" cy="17145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91" name="Рисунок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0" y="3786188"/>
            <a:ext cx="1571625" cy="17145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92" name="Рисунок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313" y="1571625"/>
            <a:ext cx="1571625" cy="1143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93" name="Рисунок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50" y="3357563"/>
            <a:ext cx="1314450" cy="235743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</TotalTime>
  <Words>117</Words>
  <Application>Microsoft Office PowerPoint</Application>
  <PresentationFormat>Экран (4:3)</PresentationFormat>
  <Paragraphs>24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Тема занятия</vt:lpstr>
      <vt:lpstr>Повторяй чистоговорку</vt:lpstr>
      <vt:lpstr>куда подевались мои вещи ? </vt:lpstr>
      <vt:lpstr>Какие шляпы подарили Незнайке друзья? </vt:lpstr>
      <vt:lpstr>Незнайка  носил  только  синюю  шляпу</vt:lpstr>
      <vt:lpstr>Письмо  от  тани</vt:lpstr>
      <vt:lpstr>Экскурсия в магазин одежды</vt:lpstr>
      <vt:lpstr>Игра  «Магазин»</vt:lpstr>
      <vt:lpstr>Куда можно надеть эту одежду?</vt:lpstr>
      <vt:lpstr>Найдите знакомую одежду и обувь</vt:lpstr>
      <vt:lpstr>Разделите предметы на группы</vt:lpstr>
      <vt:lpstr>Одежда </vt:lpstr>
      <vt:lpstr>Школьные принадлежности</vt:lpstr>
      <vt:lpstr>Игрушки 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</dc:title>
  <dc:creator>Елена</dc:creator>
  <cp:lastModifiedBy>пользователь</cp:lastModifiedBy>
  <cp:revision>15</cp:revision>
  <dcterms:created xsi:type="dcterms:W3CDTF">2009-10-11T15:45:16Z</dcterms:created>
  <dcterms:modified xsi:type="dcterms:W3CDTF">2013-11-01T14:26:51Z</dcterms:modified>
</cp:coreProperties>
</file>