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1" r:id="rId6"/>
    <p:sldId id="260" r:id="rId7"/>
    <p:sldId id="263" r:id="rId8"/>
    <p:sldId id="264" r:id="rId9"/>
    <p:sldId id="268" r:id="rId10"/>
    <p:sldId id="265" r:id="rId11"/>
    <p:sldId id="266" r:id="rId12"/>
    <p:sldId id="278" r:id="rId13"/>
    <p:sldId id="267" r:id="rId14"/>
    <p:sldId id="272" r:id="rId15"/>
    <p:sldId id="269" r:id="rId16"/>
    <p:sldId id="279" r:id="rId17"/>
    <p:sldId id="280" r:id="rId18"/>
    <p:sldId id="281" r:id="rId19"/>
    <p:sldId id="282" r:id="rId20"/>
    <p:sldId id="283" r:id="rId21"/>
    <p:sldId id="284" r:id="rId22"/>
    <p:sldId id="286" r:id="rId23"/>
    <p:sldId id="285" r:id="rId24"/>
    <p:sldId id="287" r:id="rId25"/>
    <p:sldId id="274" r:id="rId26"/>
    <p:sldId id="270" r:id="rId27"/>
    <p:sldId id="273" r:id="rId28"/>
    <p:sldId id="271" r:id="rId29"/>
    <p:sldId id="275" r:id="rId30"/>
    <p:sldId id="276" r:id="rId31"/>
    <p:sldId id="277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21" autoAdjust="0"/>
    <p:restoredTop sz="94660"/>
  </p:normalViewPr>
  <p:slideViewPr>
    <p:cSldViewPr>
      <p:cViewPr varScale="1">
        <p:scale>
          <a:sx n="69" d="100"/>
          <a:sy n="69" d="100"/>
        </p:scale>
        <p:origin x="-18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12FB6-1A31-44D3-B226-BD4A43026FB0}" type="datetimeFigureOut">
              <a:rPr lang="ru-RU" smtClean="0"/>
              <a:pPr/>
              <a:t>18.01.2010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B9461-EA30-4728-A073-25CF580FC6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12FB6-1A31-44D3-B226-BD4A43026FB0}" type="datetimeFigureOut">
              <a:rPr lang="ru-RU" smtClean="0"/>
              <a:pPr/>
              <a:t>18.01.2010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B9461-EA30-4728-A073-25CF580FC6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12FB6-1A31-44D3-B226-BD4A43026FB0}" type="datetimeFigureOut">
              <a:rPr lang="ru-RU" smtClean="0"/>
              <a:pPr/>
              <a:t>18.01.2010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B9461-EA30-4728-A073-25CF580FC6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12FB6-1A31-44D3-B226-BD4A43026FB0}" type="datetimeFigureOut">
              <a:rPr lang="ru-RU" smtClean="0"/>
              <a:pPr/>
              <a:t>18.01.2010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B9461-EA30-4728-A073-25CF580FC6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12FB6-1A31-44D3-B226-BD4A43026FB0}" type="datetimeFigureOut">
              <a:rPr lang="ru-RU" smtClean="0"/>
              <a:pPr/>
              <a:t>18.01.2010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B9461-EA30-4728-A073-25CF580FC6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12FB6-1A31-44D3-B226-BD4A43026FB0}" type="datetimeFigureOut">
              <a:rPr lang="ru-RU" smtClean="0"/>
              <a:pPr/>
              <a:t>18.01.2010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B9461-EA30-4728-A073-25CF580FC6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12FB6-1A31-44D3-B226-BD4A43026FB0}" type="datetimeFigureOut">
              <a:rPr lang="ru-RU" smtClean="0"/>
              <a:pPr/>
              <a:t>18.01.2010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B9461-EA30-4728-A073-25CF580FC6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12FB6-1A31-44D3-B226-BD4A43026FB0}" type="datetimeFigureOut">
              <a:rPr lang="ru-RU" smtClean="0"/>
              <a:pPr/>
              <a:t>18.01.2010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B9461-EA30-4728-A073-25CF580FC6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12FB6-1A31-44D3-B226-BD4A43026FB0}" type="datetimeFigureOut">
              <a:rPr lang="ru-RU" smtClean="0"/>
              <a:pPr/>
              <a:t>18.01.2010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B9461-EA30-4728-A073-25CF580FC6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12FB6-1A31-44D3-B226-BD4A43026FB0}" type="datetimeFigureOut">
              <a:rPr lang="ru-RU" smtClean="0"/>
              <a:pPr/>
              <a:t>18.01.2010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B9461-EA30-4728-A073-25CF580FC6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12FB6-1A31-44D3-B226-BD4A43026FB0}" type="datetimeFigureOut">
              <a:rPr lang="ru-RU" smtClean="0"/>
              <a:pPr/>
              <a:t>18.01.2010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B9461-EA30-4728-A073-25CF580FC6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12FB6-1A31-44D3-B226-BD4A43026FB0}" type="datetimeFigureOut">
              <a:rPr lang="ru-RU" smtClean="0"/>
              <a:pPr/>
              <a:t>18.01.2010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B9461-EA30-4728-A073-25CF580FC6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Documents%20and%20Settings\&#1051;&#1102;&#1076;&#1084;&#1080;&#1083;&#1072;\&#1056;&#1072;&#1073;&#1086;&#1095;&#1080;&#1081;%20&#1089;&#1090;&#1086;&#1083;\&#1091;&#1088;&#1086;&#1082;%20&#1086;&#1090;&#1082;&#1088;\&#1090;&#1072;&#1073;&#1083;.wav" TargetMode="Externa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Documents%20and%20Settings\&#1051;&#1102;&#1076;&#1084;&#1080;&#1083;&#1072;\&#1056;&#1072;&#1073;&#1086;&#1095;&#1080;&#1081;%20&#1089;&#1090;&#1086;&#1083;\&#1091;&#1088;&#1086;&#1082;%20&#1086;&#1090;&#1082;&#1088;\Kaby_ne_bylo_zimy_detskaya.kar.mid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Documents%20and%20Settings\&#1051;&#1102;&#1076;&#1084;&#1080;&#1083;&#1072;\&#1056;&#1072;&#1073;&#1086;&#1095;&#1080;&#1081;%20&#1089;&#1090;&#1086;&#1083;\&#1091;&#1088;&#1086;&#1082;%20&#1086;&#1090;&#1082;&#1088;\1.wav" TargetMode="Externa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5857916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002060"/>
                </a:solidFill>
              </a:rPr>
              <a:t>Двадцать второе</a:t>
            </a:r>
            <a:br>
              <a:rPr lang="ru-RU" sz="8000" dirty="0" smtClean="0">
                <a:solidFill>
                  <a:srgbClr val="002060"/>
                </a:solidFill>
              </a:rPr>
            </a:br>
            <a:r>
              <a:rPr lang="ru-RU" sz="8000" dirty="0" smtClean="0">
                <a:solidFill>
                  <a:srgbClr val="002060"/>
                </a:solidFill>
              </a:rPr>
              <a:t>января</a:t>
            </a:r>
            <a:br>
              <a:rPr lang="ru-RU" sz="8000" dirty="0" smtClean="0">
                <a:solidFill>
                  <a:srgbClr val="002060"/>
                </a:solidFill>
              </a:rPr>
            </a:br>
            <a:r>
              <a:rPr lang="ru-RU" sz="8000" dirty="0" smtClean="0">
                <a:solidFill>
                  <a:srgbClr val="002060"/>
                </a:solidFill>
              </a:rPr>
              <a:t>2010 года</a:t>
            </a:r>
            <a:endParaRPr lang="ru-RU" sz="8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Documents and Settings\Людмила\Рабочий стол\конкурс\урок\в презентацию\Автобус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64981" y="2143116"/>
            <a:ext cx="5979019" cy="4714884"/>
          </a:xfrm>
          <a:prstGeom prst="rect">
            <a:avLst/>
          </a:prstGeom>
          <a:noFill/>
        </p:spPr>
      </p:pic>
      <p:pic>
        <p:nvPicPr>
          <p:cNvPr id="6147" name="Picture 3" descr="D:\Documents and Settings\Людмила\Рабочий стол\конкурс\урок\в презентацию\tazfjdxk 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765" r="13235"/>
          <a:stretch>
            <a:fillRect/>
          </a:stretch>
        </p:blipFill>
        <p:spPr bwMode="auto">
          <a:xfrm flipH="1">
            <a:off x="357158" y="928670"/>
            <a:ext cx="2428892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1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ocuments and Settings\Людмила\Рабочий стол\конкурс\урок\в презентацию\Автобус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64981" y="2143116"/>
            <a:ext cx="5979019" cy="4714884"/>
          </a:xfrm>
          <a:prstGeom prst="rect">
            <a:avLst/>
          </a:prstGeom>
          <a:noFill/>
        </p:spPr>
      </p:pic>
      <p:pic>
        <p:nvPicPr>
          <p:cNvPr id="7170" name="Picture 2" descr="D:\Documents and Settings\Людмила\Рабочий стол\конкурс\урок\в презентацию\зелёный свет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971" r="17648"/>
          <a:stretch>
            <a:fillRect/>
          </a:stretch>
        </p:blipFill>
        <p:spPr bwMode="auto">
          <a:xfrm flipH="1">
            <a:off x="428596" y="285728"/>
            <a:ext cx="2214546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1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ocuments and Settings\Людмила\Рабочий стол\снеговики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070" t="3690" r="7748" b="9593"/>
          <a:stretch>
            <a:fillRect/>
          </a:stretch>
        </p:blipFill>
        <p:spPr bwMode="auto">
          <a:xfrm>
            <a:off x="3214678" y="883209"/>
            <a:ext cx="4857784" cy="5188997"/>
          </a:xfrm>
          <a:prstGeom prst="rect">
            <a:avLst/>
          </a:prstGeom>
          <a:noFill/>
        </p:spPr>
      </p:pic>
      <p:pic>
        <p:nvPicPr>
          <p:cNvPr id="3" name="табл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285852" y="114298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428600"/>
          <a:ext cx="8572561" cy="6072232"/>
        </p:xfrm>
        <a:graphic>
          <a:graphicData uri="http://schemas.openxmlformats.org/drawingml/2006/table">
            <a:tbl>
              <a:tblPr/>
              <a:tblGrid>
                <a:gridCol w="952109"/>
                <a:gridCol w="952109"/>
                <a:gridCol w="952109"/>
                <a:gridCol w="952109"/>
                <a:gridCol w="952109"/>
                <a:gridCol w="953004"/>
                <a:gridCol w="953004"/>
                <a:gridCol w="953004"/>
                <a:gridCol w="953004"/>
              </a:tblGrid>
              <a:tr h="7590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36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endParaRPr lang="ru-RU" sz="36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36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endParaRPr lang="ru-RU" sz="36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endParaRPr lang="ru-RU" sz="36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36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Ё</a:t>
                      </a:r>
                      <a:endParaRPr lang="ru-RU" sz="36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</a:t>
                      </a:r>
                      <a:endParaRPr lang="ru-RU" sz="36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endParaRPr lang="ru-RU" sz="36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7590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3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3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3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3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3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3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3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3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3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75902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kern="12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kern="12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kern="12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kern="12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kern="12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kern="12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kern="12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kern="12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kern="12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7590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3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3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3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3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3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3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3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3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3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75902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kern="12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kern="12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kern="12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kern="12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kern="12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kern="12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kern="12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kern="12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kern="12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Щ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7590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3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3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3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3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3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3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3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3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3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75902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kern="12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Ъ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kern="12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kern="12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kern="12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kern="12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Ю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kern="12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7590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3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ru-RU" sz="3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3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ru-RU" sz="3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3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endParaRPr lang="ru-RU" sz="3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ocuments and Settings\Людмила\Рабочий стол\конкурс\урок\в презентацию\Автобус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3" y="379619"/>
            <a:ext cx="8215338" cy="647838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928670"/>
            <a:ext cx="7143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b="1" u="sng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Физминутка</a:t>
            </a:r>
            <a:endParaRPr lang="ru-RU" sz="8800" b="1" u="sng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6626" name="Picture 2" descr="D:\Documents and Settings\Людмила\Рабочий стол\снеговики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2571744"/>
            <a:ext cx="3871914" cy="387191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H:\Documents and Settings\Aida\Рабочий стол\Рисунок1м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95263"/>
            <a:ext cx="8870950" cy="651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Рисунок 5" descr="48.gifш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1714488"/>
            <a:ext cx="3286123" cy="3754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aby_ne_bylo_zimy_detskaya.kar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500166" y="135729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2)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23"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Рисунок 5" descr="new9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88" y="714375"/>
            <a:ext cx="4135437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Рисунок 5" descr="28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75" y="1500188"/>
            <a:ext cx="3398838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Рисунок 3" descr="new8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13" y="214313"/>
            <a:ext cx="4214812" cy="625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 and Settings\Людмила\Рабочий стол\конкурс\урок\картинки\0144338447c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1763"/>
          </a:xfrm>
          <a:prstGeom prst="rect">
            <a:avLst/>
          </a:prstGeom>
          <a:noFill/>
        </p:spPr>
      </p:pic>
      <p:pic>
        <p:nvPicPr>
          <p:cNvPr id="1027" name="Picture 3" descr="D:\Documents and Settings\Людмила\Рабочий стол\конкурс\урок\картинки\J4_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2000240"/>
            <a:ext cx="3814784" cy="386889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285984" y="642918"/>
            <a:ext cx="50665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ИНФОРМАТИКА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Рисунок 3" descr="7.gifт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0" y="857250"/>
            <a:ext cx="4071938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7172" name="Рисунок 3" descr="36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25" y="1143000"/>
            <a:ext cx="3792538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9220" name="Рисунок 3" descr="gallery_19_121_3145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63" y="1071563"/>
            <a:ext cx="3529012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Рисунок 3" descr="e59a37aff0f7151e9481f8195c66f655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75" y="928688"/>
            <a:ext cx="28956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Рисунок 3" descr="0_1e324_871493c4_XL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500188"/>
            <a:ext cx="4643438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ocuments and Settings\Людмила\Рабочий стол\конкурс\урок\в презентацию\Автобус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3" y="379619"/>
            <a:ext cx="8215338" cy="647838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0"/>
            <a:ext cx="750099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u="sng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Передай закодированное сообщение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3214686"/>
            <a:ext cx="6858048" cy="3490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ocuments and Settings\Людмила\Рабочий стол\конкурс\урок\в презентацию\Автобус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3" y="379619"/>
            <a:ext cx="8215338" cy="647838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:\Documents and Settings\Людмила\Рабочий стол\конкурс\урок\картинки\123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1928802"/>
            <a:ext cx="4750627" cy="3800502"/>
          </a:xfrm>
          <a:prstGeom prst="rect">
            <a:avLst/>
          </a:prstGeom>
          <a:noFill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3357562"/>
            <a:ext cx="3761889" cy="3138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928662" y="0"/>
            <a:ext cx="750099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u="sng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Практическая работа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ocuments and Settings\Людмила\Рабочий стол\конкурс\урок\в презентацию\Автобус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3" y="379619"/>
            <a:ext cx="8215338" cy="647838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uments and Settings\Людмила\Рабочий стол\снеговики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-71462"/>
            <a:ext cx="6357982" cy="635798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2214554"/>
            <a:ext cx="750099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u="sng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Домашнее задание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:\Documents and Settings\Людмила\Рабочий стол\снеговики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844" t="8008" r="18750" b="8984"/>
          <a:stretch>
            <a:fillRect/>
          </a:stretch>
        </p:blipFill>
        <p:spPr bwMode="auto">
          <a:xfrm>
            <a:off x="2000232" y="357166"/>
            <a:ext cx="4857784" cy="607223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ocuments and Settings\Людмила\Рабочий стол\конкурс\урок\в презентацию\Заходят в автобус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571500"/>
            <a:ext cx="9258332" cy="578645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Documents and Settings\Людмила\Рабочий стол\конкурс\урок\в презентацию\число не всё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Documents and Settings\Людмила\Рабочий стол\конкурс\урок\в презентацию\число всё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90" y="-14286"/>
            <a:ext cx="9163080" cy="687231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00232" y="0"/>
            <a:ext cx="587372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Числоград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571472" y="500042"/>
            <a:ext cx="304800" cy="304800"/>
          </a:xfrm>
          <a:prstGeom prst="rect">
            <a:avLst/>
          </a:prstGeom>
        </p:spPr>
      </p:pic>
      <p:pic>
        <p:nvPicPr>
          <p:cNvPr id="2" name="Picture 2" descr="D:\Documents and Settings\Людмила\Рабочий стол\снеговики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602" t="9179" r="9179" b="8788"/>
          <a:stretch>
            <a:fillRect/>
          </a:stretch>
        </p:blipFill>
        <p:spPr bwMode="auto">
          <a:xfrm>
            <a:off x="2285984" y="1643050"/>
            <a:ext cx="4357718" cy="481642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1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71536" y="2714620"/>
            <a:ext cx="9929850" cy="1143000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0070C0"/>
                </a:solidFill>
              </a:rPr>
              <a:t>«__» _____    20__  год</a:t>
            </a:r>
            <a:endParaRPr lang="ru-RU" sz="7200" dirty="0">
              <a:solidFill>
                <a:srgbClr val="0070C0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-571504" y="2714620"/>
            <a:ext cx="99298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</a:t>
            </a:r>
            <a:r>
              <a:rPr kumimoji="0" lang="ru-RU" sz="7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22</a:t>
            </a: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» </a:t>
            </a:r>
            <a:r>
              <a:rPr kumimoji="0" lang="ru-RU" sz="7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января</a:t>
            </a: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20</a:t>
            </a:r>
            <a:r>
              <a:rPr kumimoji="0" lang="ru-RU" sz="7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10</a:t>
            </a:r>
            <a:r>
              <a:rPr kumimoji="0" lang="ru-RU" sz="72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год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571480"/>
            <a:ext cx="7679923" cy="535531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Тема: </a:t>
            </a:r>
          </a:p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Число и </a:t>
            </a:r>
          </a:p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кодирование </a:t>
            </a:r>
          </a:p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информации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2" descr="D:\Documents and Settings\Людмила\Рабочий стол\снеговики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8" y="571480"/>
            <a:ext cx="2157402" cy="2157402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95</Words>
  <Application>Microsoft Office PowerPoint</Application>
  <PresentationFormat>Экран (4:3)</PresentationFormat>
  <Paragraphs>79</Paragraphs>
  <Slides>31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Двадцать второе января 2010 года</vt:lpstr>
      <vt:lpstr>Слайд 2</vt:lpstr>
      <vt:lpstr>Слайд 3</vt:lpstr>
      <vt:lpstr>Слайд 4</vt:lpstr>
      <vt:lpstr>Слайд 5</vt:lpstr>
      <vt:lpstr>Слайд 6</vt:lpstr>
      <vt:lpstr>Слайд 7</vt:lpstr>
      <vt:lpstr>«__» _____    20__  год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Дата урока</dc:title>
  <dc:creator>Людмила</dc:creator>
  <cp:lastModifiedBy>Людмила</cp:lastModifiedBy>
  <cp:revision>11</cp:revision>
  <dcterms:created xsi:type="dcterms:W3CDTF">2010-01-13T19:31:10Z</dcterms:created>
  <dcterms:modified xsi:type="dcterms:W3CDTF">2010-01-18T17:47:44Z</dcterms:modified>
</cp:coreProperties>
</file>