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tnic.ru/video/stoibishe-horoto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tnic.ru/edu/ugry/ugry8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tnic.ru/edu/orn/orn11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2"/>
                </a:solidFill>
              </a:rPr>
              <a:t>Жизнь и быт Народов Ханты и Манси</a:t>
            </a:r>
            <a:endParaRPr lang="ru-RU" sz="6600" b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848872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Оформила: </a:t>
            </a:r>
            <a:r>
              <a:rPr lang="ru-RU" sz="2800" dirty="0" smtClean="0">
                <a:solidFill>
                  <a:srgbClr val="7030A0"/>
                </a:solidFill>
              </a:rPr>
              <a:t>Вероника, ученица 5 в класса</a:t>
            </a:r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«</a:t>
            </a:r>
            <a:r>
              <a:rPr lang="ru-RU" sz="2800" dirty="0" smtClean="0">
                <a:solidFill>
                  <a:srgbClr val="7030A0"/>
                </a:solidFill>
              </a:rPr>
              <a:t>МБОУ  СОШ №21»г. Нижневартовск 2012г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H:\Documents and Settings\Учительская 1\Рабочий стол\готовность пед. к ФГОС\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8416792" cy="609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:\Documents and Settings\Учительская 1\Рабочий стол\готовность пед. к ФГОС\7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571480"/>
            <a:ext cx="6477013" cy="4857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:\Documents and Settings\Учительская 1\Рабочий стол\готовность пед. к ФГОС\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928802"/>
            <a:ext cx="4633938" cy="3341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 descr="H:\Documents and Settings\Учительская 1\Рабочий стол\готовность пед. к ФГОС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071546"/>
            <a:ext cx="3790973" cy="5364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тойбище «Хорото» ЯНАО, г.Надым(видео)">
            <a:hlinkClick r:id="rId2" tooltip="Стойбище «Хорото» ЯНАО, г.Надым(видео)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9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Охота и рыболовство">
            <a:hlinkClick r:id="rId2" tooltip="Охота и рыболовство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Элементы, мотивы и их значение. Уголок">
            <a:hlinkClick r:id="rId2" tooltip="Элементы, мотивы и их значение. Уголок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85728"/>
            <a:ext cx="6000792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2"/>
            <a:ext cx="6951152" cy="521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H:\Documents and Settings\Учительская 1\Рабочий стол\готовность пед. к ФГОС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:\Documents and Settings\Учительская 1\Рабочий стол\готовность пед. к ФГОС\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879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:\Documents and Settings\Учительская 1\Рабочий стол\готовность пед. к ФГОС\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:\Documents and Settings\Учительская 1\Рабочий стол\готовность пед. к ФГОС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57166"/>
            <a:ext cx="4938271" cy="61218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</Words>
  <Application>Microsoft Office PowerPoint</Application>
  <PresentationFormat>Экран (4:3)</PresentationFormat>
  <Paragraphs>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Жизнь и быт Народов Ханты и Манси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2014-11-28T12:23:25Z</dcterms:modified>
</cp:coreProperties>
</file>