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8D5CC-DB4A-4A7B-9C62-5756D96FCC7D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4CE4-EF4A-4CD8-A631-19BF5A8FF8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8D5CC-DB4A-4A7B-9C62-5756D96FCC7D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4CE4-EF4A-4CD8-A631-19BF5A8FF8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8D5CC-DB4A-4A7B-9C62-5756D96FCC7D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4CE4-EF4A-4CD8-A631-19BF5A8FF8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8D5CC-DB4A-4A7B-9C62-5756D96FCC7D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4CE4-EF4A-4CD8-A631-19BF5A8FF8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8D5CC-DB4A-4A7B-9C62-5756D96FCC7D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4CE4-EF4A-4CD8-A631-19BF5A8FF8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8D5CC-DB4A-4A7B-9C62-5756D96FCC7D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4CE4-EF4A-4CD8-A631-19BF5A8FF8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8D5CC-DB4A-4A7B-9C62-5756D96FCC7D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4CE4-EF4A-4CD8-A631-19BF5A8FF8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8D5CC-DB4A-4A7B-9C62-5756D96FCC7D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4CE4-EF4A-4CD8-A631-19BF5A8FF8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8D5CC-DB4A-4A7B-9C62-5756D96FCC7D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4CE4-EF4A-4CD8-A631-19BF5A8FF8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8D5CC-DB4A-4A7B-9C62-5756D96FCC7D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4CE4-EF4A-4CD8-A631-19BF5A8FF8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8D5CC-DB4A-4A7B-9C62-5756D96FCC7D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8924CE4-EF4A-4CD8-A631-19BF5A8FF8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588D5CC-DB4A-4A7B-9C62-5756D96FCC7D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8924CE4-EF4A-4CD8-A631-19BF5A8FF8E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sndAc>
      <p:stSnd>
        <p:snd r:embed="rId13" name="chimes.wav" builtIn="1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1428736"/>
            <a:ext cx="83582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/>
              <a:t>«Что такое </a:t>
            </a:r>
          </a:p>
          <a:p>
            <a:pPr algn="ctr"/>
            <a:r>
              <a:rPr lang="ru-RU" sz="6000" dirty="0" smtClean="0"/>
              <a:t>физическая культура?»</a:t>
            </a:r>
            <a:endParaRPr lang="ru-RU" sz="6000" dirty="0"/>
          </a:p>
        </p:txBody>
      </p:sp>
      <p:sp>
        <p:nvSpPr>
          <p:cNvPr id="5" name="TextBox 4"/>
          <p:cNvSpPr txBox="1"/>
          <p:nvPr/>
        </p:nvSpPr>
        <p:spPr>
          <a:xfrm>
            <a:off x="785786" y="5929330"/>
            <a:ext cx="80724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Презентацию  подготовила учитель физической культуры: </a:t>
            </a:r>
          </a:p>
          <a:p>
            <a:pPr algn="ctr"/>
            <a:r>
              <a:rPr lang="ru-RU" sz="2000" dirty="0" smtClean="0"/>
              <a:t>Шугани А.Ю.    МОУ «СОШ с.Сосновка»</a:t>
            </a:r>
            <a:endParaRPr lang="ru-RU" sz="2000" dirty="0"/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Настя\Рабочий стол\Изображение 0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V="1">
            <a:off x="500034" y="285726"/>
            <a:ext cx="2571768" cy="3929092"/>
          </a:xfrm>
          <a:prstGeom prst="rect">
            <a:avLst/>
          </a:prstGeom>
          <a:noFill/>
        </p:spPr>
      </p:pic>
      <p:sp>
        <p:nvSpPr>
          <p:cNvPr id="5" name="Стрелка влево 4"/>
          <p:cNvSpPr/>
          <p:nvPr/>
        </p:nvSpPr>
        <p:spPr>
          <a:xfrm>
            <a:off x="3286116" y="1285860"/>
            <a:ext cx="1143008" cy="428628"/>
          </a:xfrm>
          <a:prstGeom prst="lef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500562" y="1285860"/>
            <a:ext cx="46434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Метание  мяча   (легкая  атлетика)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7171" name="Picture 3" descr="C:\Documents and Settings\Настя\Рабочий стол\Изображение 01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2071678"/>
            <a:ext cx="2643206" cy="4286280"/>
          </a:xfrm>
          <a:prstGeom prst="rect">
            <a:avLst/>
          </a:prstGeom>
          <a:noFill/>
        </p:spPr>
      </p:pic>
      <p:sp>
        <p:nvSpPr>
          <p:cNvPr id="8" name="Стрелка вправо 7"/>
          <p:cNvSpPr/>
          <p:nvPr/>
        </p:nvSpPr>
        <p:spPr>
          <a:xfrm>
            <a:off x="4500562" y="4929198"/>
            <a:ext cx="857256" cy="35719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57158" y="4572008"/>
            <a:ext cx="39290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Баскетбол  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(спортивная игра)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Настя\Рабочий стол\Изображение 0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85728"/>
            <a:ext cx="2500330" cy="4143404"/>
          </a:xfrm>
          <a:prstGeom prst="rect">
            <a:avLst/>
          </a:prstGeom>
          <a:noFill/>
        </p:spPr>
      </p:pic>
      <p:pic>
        <p:nvPicPr>
          <p:cNvPr id="8195" name="Picture 3" descr="C:\Documents and Settings\Настя\Рабочий стол\Изображение 01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2714620"/>
            <a:ext cx="2500330" cy="3700471"/>
          </a:xfrm>
          <a:prstGeom prst="rect">
            <a:avLst/>
          </a:prstGeom>
          <a:noFill/>
        </p:spPr>
      </p:pic>
      <p:sp>
        <p:nvSpPr>
          <p:cNvPr id="6" name="Стрелка влево 5"/>
          <p:cNvSpPr/>
          <p:nvPr/>
        </p:nvSpPr>
        <p:spPr>
          <a:xfrm>
            <a:off x="4143372" y="1000108"/>
            <a:ext cx="1071570" cy="357190"/>
          </a:xfrm>
          <a:prstGeom prst="lef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4714876" y="5286388"/>
            <a:ext cx="1000132" cy="35719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929190" y="928670"/>
            <a:ext cx="37862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Волейбол  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(спортивная игра)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5072074"/>
            <a:ext cx="35719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Футбол 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 (спортивная игра)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Настя\Рабочий стол\Изображение 0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V="1">
            <a:off x="500034" y="714355"/>
            <a:ext cx="5000660" cy="2286016"/>
          </a:xfrm>
          <a:prstGeom prst="rect">
            <a:avLst/>
          </a:prstGeom>
          <a:noFill/>
        </p:spPr>
      </p:pic>
      <p:pic>
        <p:nvPicPr>
          <p:cNvPr id="9219" name="Picture 3" descr="C:\Documents and Settings\Настя\Рабочий стол\Изображение 0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V="1">
            <a:off x="3286116" y="4071942"/>
            <a:ext cx="5224475" cy="2098681"/>
          </a:xfrm>
          <a:prstGeom prst="rect">
            <a:avLst/>
          </a:prstGeom>
          <a:noFill/>
        </p:spPr>
      </p:pic>
      <p:sp>
        <p:nvSpPr>
          <p:cNvPr id="6" name="Стрелка влево 5"/>
          <p:cNvSpPr/>
          <p:nvPr/>
        </p:nvSpPr>
        <p:spPr>
          <a:xfrm>
            <a:off x="5643570" y="1357298"/>
            <a:ext cx="1000132" cy="357190"/>
          </a:xfrm>
          <a:prstGeom prst="lef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2285984" y="4929198"/>
            <a:ext cx="857256" cy="35719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715140" y="1071546"/>
            <a:ext cx="21431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Лыжные      гонки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4786322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Плавание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428604"/>
            <a:ext cx="83582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Физическая культура – </a:t>
            </a:r>
            <a:r>
              <a:rPr lang="ru-RU" sz="3600" dirty="0" smtClean="0"/>
              <a:t>это занятия физическими упражнениями, закаливанием, спортом, туризмом для укрепления здоровья.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642910" y="3429000"/>
            <a:ext cx="77867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C000"/>
                </a:solidFill>
              </a:rPr>
              <a:t>Что делают дети,  изображенные на рисунках?</a:t>
            </a:r>
            <a:endParaRPr lang="ru-RU" sz="40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Настя\Рабочий стол\Изображени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714357"/>
            <a:ext cx="3000395" cy="5357850"/>
          </a:xfrm>
          <a:prstGeom prst="rect">
            <a:avLst/>
          </a:prstGeom>
          <a:noFill/>
        </p:spPr>
      </p:pic>
      <p:pic>
        <p:nvPicPr>
          <p:cNvPr id="1027" name="Picture 3" descr="C:\Documents and Settings\Настя\Рабочий стол\Изображение 0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714356"/>
            <a:ext cx="2928958" cy="535785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Настя\Рабочий стол\Изображение 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633812"/>
            <a:ext cx="3255973" cy="5724146"/>
          </a:xfrm>
          <a:prstGeom prst="rect">
            <a:avLst/>
          </a:prstGeom>
          <a:noFill/>
        </p:spPr>
      </p:pic>
      <p:pic>
        <p:nvPicPr>
          <p:cNvPr id="2051" name="Picture 3" descr="C:\Documents and Settings\Настя\Рабочий стол\Изображение 0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V="1">
            <a:off x="4390602" y="1285860"/>
            <a:ext cx="4089022" cy="4429156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Настя\Рабочий стол\Изображение 0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V="1">
            <a:off x="3071802" y="214290"/>
            <a:ext cx="3071834" cy="3359231"/>
          </a:xfrm>
          <a:prstGeom prst="rect">
            <a:avLst/>
          </a:prstGeom>
          <a:noFill/>
        </p:spPr>
      </p:pic>
      <p:pic>
        <p:nvPicPr>
          <p:cNvPr id="3075" name="Picture 3" descr="C:\Documents and Settings\Настя\Рабочий стол\Изображение 0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V="1">
            <a:off x="857224" y="3714748"/>
            <a:ext cx="7500990" cy="2842399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428604"/>
            <a:ext cx="82868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«Как возникли физические упражнения»</a:t>
            </a:r>
            <a:endParaRPr lang="ru-RU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428596" y="2071678"/>
            <a:ext cx="8286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C000"/>
                </a:solidFill>
              </a:rPr>
              <a:t>Что делают первобытные люди на этих рисунках?</a:t>
            </a:r>
            <a:endParaRPr lang="ru-RU" sz="3200" dirty="0">
              <a:solidFill>
                <a:srgbClr val="FFC000"/>
              </a:solidFill>
            </a:endParaRPr>
          </a:p>
        </p:txBody>
      </p:sp>
      <p:pic>
        <p:nvPicPr>
          <p:cNvPr id="4098" name="Picture 2" descr="C:\Documents and Settings\Настя\Рабочий стол\Изображение 0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3486" y="3286123"/>
            <a:ext cx="8554794" cy="3378127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Настя\Рабочий стол\Изображение 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3" y="500042"/>
            <a:ext cx="3789048" cy="5786478"/>
          </a:xfrm>
          <a:prstGeom prst="rect">
            <a:avLst/>
          </a:prstGeom>
          <a:noFill/>
        </p:spPr>
      </p:pic>
      <p:pic>
        <p:nvPicPr>
          <p:cNvPr id="5123" name="Picture 3" descr="C:\Documents and Settings\Настя\Рабочий стол\Изображение 0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500042"/>
            <a:ext cx="4071966" cy="5786478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428604"/>
            <a:ext cx="8286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«Чему обучают на уроках физической культуры»</a:t>
            </a:r>
            <a:endParaRPr lang="ru-RU" sz="4800" dirty="0"/>
          </a:p>
        </p:txBody>
      </p:sp>
      <p:sp>
        <p:nvSpPr>
          <p:cNvPr id="5" name="TextBox 4"/>
          <p:cNvSpPr txBox="1"/>
          <p:nvPr/>
        </p:nvSpPr>
        <p:spPr>
          <a:xfrm>
            <a:off x="571472" y="2857496"/>
            <a:ext cx="792961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На урока физической культуры учат выполнять </a:t>
            </a:r>
            <a:r>
              <a:rPr lang="ru-RU" sz="4400" dirty="0" smtClean="0">
                <a:solidFill>
                  <a:schemeClr val="bg1"/>
                </a:solidFill>
              </a:rPr>
              <a:t>физические упражнения</a:t>
            </a:r>
            <a:r>
              <a:rPr lang="ru-RU" sz="4400" dirty="0" smtClean="0"/>
              <a:t>. </a:t>
            </a:r>
          </a:p>
          <a:p>
            <a:pPr algn="ctr"/>
            <a:r>
              <a:rPr lang="ru-RU" sz="4400" dirty="0" smtClean="0"/>
              <a:t>Они взяты из разных </a:t>
            </a:r>
          </a:p>
          <a:p>
            <a:pPr algn="ctr"/>
            <a:r>
              <a:rPr lang="ru-RU" sz="4400" dirty="0" smtClean="0">
                <a:solidFill>
                  <a:schemeClr val="bg1"/>
                </a:solidFill>
              </a:rPr>
              <a:t>видов спорта.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Настя\Рабочий стол\Изображение 0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214290"/>
            <a:ext cx="3094708" cy="4286280"/>
          </a:xfrm>
          <a:prstGeom prst="rect">
            <a:avLst/>
          </a:prstGeom>
          <a:noFill/>
        </p:spPr>
      </p:pic>
      <p:sp>
        <p:nvSpPr>
          <p:cNvPr id="5" name="Стрелка влево 4"/>
          <p:cNvSpPr/>
          <p:nvPr/>
        </p:nvSpPr>
        <p:spPr>
          <a:xfrm>
            <a:off x="4429124" y="1428736"/>
            <a:ext cx="1071570" cy="428628"/>
          </a:xfrm>
          <a:prstGeom prst="lef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500694" y="1285860"/>
            <a:ext cx="3000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Гимнастика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6147" name="Picture 3" descr="C:\Documents and Settings\Настя\Рабочий стол\Изображение 0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V="1">
            <a:off x="5929322" y="2428868"/>
            <a:ext cx="2786082" cy="4000503"/>
          </a:xfrm>
          <a:prstGeom prst="rect">
            <a:avLst/>
          </a:prstGeom>
          <a:noFill/>
        </p:spPr>
      </p:pic>
      <p:sp>
        <p:nvSpPr>
          <p:cNvPr id="8" name="Стрелка вправо 7"/>
          <p:cNvSpPr/>
          <p:nvPr/>
        </p:nvSpPr>
        <p:spPr>
          <a:xfrm>
            <a:off x="4572000" y="5214950"/>
            <a:ext cx="1071570" cy="35719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500034" y="5072074"/>
            <a:ext cx="3929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Легкая атлетика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 animBg="1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61</TotalTime>
  <Words>111</Words>
  <Application>Microsoft Office PowerPoint</Application>
  <PresentationFormat>Экран (4:3)</PresentationFormat>
  <Paragraphs>23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Шугани</dc:creator>
  <cp:lastModifiedBy>Admin</cp:lastModifiedBy>
  <cp:revision>7</cp:revision>
  <dcterms:created xsi:type="dcterms:W3CDTF">2012-01-12T18:03:12Z</dcterms:created>
  <dcterms:modified xsi:type="dcterms:W3CDTF">2012-03-02T13:13:16Z</dcterms:modified>
</cp:coreProperties>
</file>