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7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BFBF6-70D2-4E92-A4B8-372372C1C4DF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DF43-F87F-41BA-80CE-067464A6A5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620688"/>
            <a:ext cx="151216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8 +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620688"/>
            <a:ext cx="180020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= 12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692696"/>
            <a:ext cx="792088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692696"/>
            <a:ext cx="79208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4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1772816"/>
            <a:ext cx="151216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17 - 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5301208"/>
            <a:ext cx="172819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13 -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4077072"/>
            <a:ext cx="151216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11 -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2996952"/>
            <a:ext cx="151216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7 +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1916832"/>
            <a:ext cx="79208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9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3068960"/>
            <a:ext cx="792088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1916832"/>
            <a:ext cx="792088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4149080"/>
            <a:ext cx="792088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5373216"/>
            <a:ext cx="792088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2564904"/>
            <a:ext cx="79208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1772816"/>
            <a:ext cx="151216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= 8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4008" y="5157192"/>
            <a:ext cx="144016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= 5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005064"/>
            <a:ext cx="151216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= 6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44008" y="2924944"/>
            <a:ext cx="180020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= 13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3068960"/>
            <a:ext cx="79208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6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4149080"/>
            <a:ext cx="79208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5</a:t>
            </a:r>
            <a:endParaRPr lang="ru-RU" sz="6500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5373216"/>
            <a:ext cx="79208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b="1" dirty="0" smtClean="0">
                <a:solidFill>
                  <a:srgbClr val="002060"/>
                </a:solidFill>
              </a:rPr>
              <a:t>8</a:t>
            </a:r>
            <a:endParaRPr lang="ru-RU" sz="6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  <p:bldP spid="13" grpId="0" animBg="1"/>
      <p:bldP spid="14" grpId="0" animBg="1"/>
      <p:bldP spid="15" grpId="0" animBg="1"/>
      <p:bldP spid="16" grpId="0" animBg="1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>
            <a:noAutofit/>
          </a:bodyPr>
          <a:lstStyle/>
          <a:p>
            <a:r>
              <a:rPr lang="ru-RU" sz="6500" b="1" dirty="0" smtClean="0">
                <a:solidFill>
                  <a:srgbClr val="5907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Буквенные   выражения</a:t>
            </a:r>
            <a:endParaRPr lang="ru-RU" sz="6500" b="1" dirty="0">
              <a:solidFill>
                <a:srgbClr val="5907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80728"/>
            <a:ext cx="25202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002060"/>
                </a:solidFill>
              </a:rPr>
              <a:t>a</a:t>
            </a:r>
            <a:r>
              <a:rPr lang="ru-RU" sz="8800" b="1" dirty="0" smtClean="0">
                <a:solidFill>
                  <a:srgbClr val="002060"/>
                </a:solidFill>
              </a:rPr>
              <a:t> +</a:t>
            </a:r>
            <a:r>
              <a:rPr lang="en-US" sz="8800" b="1" dirty="0" smtClean="0">
                <a:solidFill>
                  <a:srgbClr val="002060"/>
                </a:solidFill>
              </a:rPr>
              <a:t> </a:t>
            </a:r>
            <a:r>
              <a:rPr lang="ru-RU" sz="8800" b="1" dirty="0" smtClean="0">
                <a:solidFill>
                  <a:srgbClr val="002060"/>
                </a:solidFill>
              </a:rPr>
              <a:t>7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908720"/>
            <a:ext cx="302433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002060"/>
                </a:solidFill>
              </a:rPr>
              <a:t>b</a:t>
            </a:r>
            <a:r>
              <a:rPr lang="en-US" sz="8800" b="1" dirty="0" smtClean="0">
                <a:solidFill>
                  <a:srgbClr val="002060"/>
                </a:solidFill>
              </a:rPr>
              <a:t> - </a:t>
            </a:r>
            <a:r>
              <a:rPr lang="ru-RU" sz="8800" b="1" dirty="0" smtClean="0">
                <a:solidFill>
                  <a:srgbClr val="002060"/>
                </a:solidFill>
              </a:rPr>
              <a:t>10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4437112"/>
            <a:ext cx="28803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18</a:t>
            </a:r>
            <a:r>
              <a:rPr lang="ru-RU" sz="8800" b="1" dirty="0" smtClean="0">
                <a:solidFill>
                  <a:srgbClr val="002060"/>
                </a:solidFill>
              </a:rPr>
              <a:t> - </a:t>
            </a:r>
            <a:r>
              <a:rPr lang="en-US" sz="8800" b="1" dirty="0" smtClean="0">
                <a:solidFill>
                  <a:srgbClr val="002060"/>
                </a:solidFill>
              </a:rPr>
              <a:t>d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437112"/>
            <a:ext cx="25202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</a:rPr>
              <a:t>9 - </a:t>
            </a:r>
            <a:r>
              <a:rPr lang="en-US" sz="8800" b="1" dirty="0" smtClean="0">
                <a:solidFill>
                  <a:srgbClr val="002060"/>
                </a:solidFill>
              </a:rPr>
              <a:t>c</a:t>
            </a:r>
            <a:endParaRPr lang="ru-RU" sz="8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Буквенные   выражения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ноут09</dc:creator>
  <cp:lastModifiedBy>ноут09</cp:lastModifiedBy>
  <cp:revision>8</cp:revision>
  <dcterms:created xsi:type="dcterms:W3CDTF">2013-12-13T10:29:17Z</dcterms:created>
  <dcterms:modified xsi:type="dcterms:W3CDTF">2013-12-13T11:00:16Z</dcterms:modified>
</cp:coreProperties>
</file>