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09" autoAdjust="0"/>
    <p:restoredTop sz="93190" autoAdjust="0"/>
  </p:normalViewPr>
  <p:slideViewPr>
    <p:cSldViewPr>
      <p:cViewPr>
        <p:scale>
          <a:sx n="75" d="100"/>
          <a:sy n="75" d="100"/>
        </p:scale>
        <p:origin x="-15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B70E0-2BD2-4A18-99E5-2D0F12A6B347}" type="datetimeFigureOut">
              <a:rPr lang="ru-RU" smtClean="0"/>
              <a:t>22.08.2014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2A935-B42A-4333-80AC-257C22021D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2A935-B42A-4333-80AC-257C22021DB5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0D3582-246F-4FD2-B99B-B5527DF51B50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92B52B-C55B-4517-9031-3919EFB4A2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package" Target="../embeddings/_________Microsoft_Office_Word1.docx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516827"/>
            <a:ext cx="1296144" cy="12961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Конспекты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уроков для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b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(6-9 лет) с использованием инновационных методик и технологий, на основе общеукрепляющих упражнений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2778298"/>
              </p:ext>
            </p:extLst>
          </p:nvPr>
        </p:nvGraphicFramePr>
        <p:xfrm>
          <a:off x="927100" y="1638300"/>
          <a:ext cx="7239000" cy="3987800"/>
        </p:xfrm>
        <a:graphic>
          <a:graphicData uri="http://schemas.openxmlformats.org/presentationml/2006/ole">
            <p:oleObj spid="_x0000_s1027" name="Документ" r:id="rId4" imgW="7429132" imgH="4111988" progId="Word.Document.12">
              <p:embed/>
            </p:oleObj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505822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39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2143116"/>
            <a:ext cx="8286808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/>
              <a:t>Задачи: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1.  </a:t>
            </a:r>
            <a:r>
              <a:rPr lang="ru-RU" sz="2000" dirty="0" smtClean="0"/>
              <a:t>Укрепление вестибулярного аппарата.</a:t>
            </a:r>
          </a:p>
          <a:p>
            <a:pPr lvl="0">
              <a:buNone/>
            </a:pPr>
            <a:r>
              <a:rPr lang="ru-RU" sz="2000" dirty="0" smtClean="0"/>
              <a:t>2. Учить </a:t>
            </a:r>
            <a:r>
              <a:rPr lang="ru-RU" sz="2000" dirty="0" smtClean="0"/>
              <a:t>детей ориентироваться в зале на фитболах.</a:t>
            </a:r>
          </a:p>
          <a:p>
            <a:pPr lvl="0">
              <a:buNone/>
            </a:pPr>
            <a:r>
              <a:rPr lang="ru-RU" sz="2000" dirty="0" smtClean="0"/>
              <a:t>3. Укреплять </a:t>
            </a:r>
            <a:r>
              <a:rPr lang="ru-RU" sz="2000" dirty="0" smtClean="0"/>
              <a:t>"мышечный корсет", научить правильно сидеть на мячах с соблюдением удержания осанки.</a:t>
            </a:r>
          </a:p>
          <a:p>
            <a:pPr marL="457200" lvl="0" indent="-457200">
              <a:buNone/>
            </a:pPr>
            <a:r>
              <a:rPr lang="ru-RU" sz="2000" dirty="0" smtClean="0"/>
              <a:t>4. Развитие </a:t>
            </a:r>
            <a:r>
              <a:rPr lang="ru-RU" sz="2000" dirty="0" smtClean="0"/>
              <a:t>ловкости, координация. </a:t>
            </a:r>
          </a:p>
          <a:p>
            <a:pPr marL="457200" indent="-457200">
              <a:buAutoNum type="arabicPeriod" startAt="4"/>
            </a:pP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Оборудование:</a:t>
            </a:r>
            <a:r>
              <a:rPr lang="ru-RU" sz="2000" dirty="0" smtClean="0"/>
              <a:t> </a:t>
            </a:r>
            <a:r>
              <a:rPr lang="ru-RU" sz="2000" dirty="0" smtClean="0"/>
              <a:t>фитболы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endParaRPr lang="ru-RU" sz="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8134" y="42701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План - конспект занятий №5</a:t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r>
              <a:rPr lang="ru-RU" sz="4000" b="1" dirty="0" err="1" smtClean="0"/>
              <a:t>Фитбол</a:t>
            </a:r>
            <a:r>
              <a:rPr lang="ru-RU" sz="4000" b="1" dirty="0" smtClean="0"/>
              <a:t> - гимнастика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6" name="Рисунок 5" descr="fitbol_dlja_grudnichk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4143380"/>
            <a:ext cx="3333750" cy="2505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70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14291"/>
          <a:ext cx="9143999" cy="642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561"/>
                <a:gridCol w="1451434"/>
                <a:gridCol w="1016004"/>
              </a:tblGrid>
              <a:tr h="7031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занятия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повторений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Темп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2712110"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Вводная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1.1. Передвижение в колонне на фитболах "змейкой", по диагонали; по кругу. ОРУ на фитболе.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 - сед на фитболе, ноги прямые, на пятках. Наклон вперед, касание руками носков стопы, и.п.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1.2. Исходное положение - сидя на фитболе, руки на пояс. 1-4 - наклон вправо. 5-8 - наклон влево.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1.3. Исходное положение - сидя на фитболе, руки на пояс.1-3 - руки вверх, хлопок. 4 - и.п.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1.4. Исходное положение - стоя, мяч удерживать на вытянутых руках. 10 раз - приседания, пятки на полу.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1.5. Исходное положение - стоя, мяч надо головой. Прыжок на правой, прыжок на левой, прыжок на двух ногах.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1.6. Исходное положение - сидя на фитболе. Восстанавливаем дыхание, вдох - руки вверх, выдох, и.п.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мин.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4-6 раз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4-6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4-6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1 мин.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30 сек.</a:t>
                      </a:r>
                    </a:p>
                    <a:p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Быстро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22913"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Основная часть.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 Игра "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Колдунчик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 на фитболах.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2.2.Игровое задание "Здравствуй - догони". 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минут 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Быстро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1256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Заключительная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"Шишки - Желуди - 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Орехти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минут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быстро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: </a:t>
            </a:r>
            <a:endParaRPr lang="ru-RU" sz="2000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 детей с тренажером резиновое кольцо . Развивать силу костей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энергично отталкиваться перед напрыгиванием на степ-доску; рассчитывать усилия с расстоянием до доски, сохраняя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равновесие.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Упражнять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перебрасывании мяча от груди двумя руками в парах (расстояние 2 м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координацию в подвижной игре "</a:t>
            </a:r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Ловишка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лентами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 marL="457200" lvl="0" indent="-457200">
              <a:buNone/>
            </a:pP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резиновые кольца, 4 степ - доски, набивные мячи 500 гр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План - конспект занятий №1</a:t>
            </a:r>
            <a:br>
              <a:rPr lang="ru-RU" sz="3600" b="1" dirty="0" smtClean="0"/>
            </a:br>
            <a:r>
              <a:rPr lang="ru-RU" sz="3600" b="1" dirty="0" smtClean="0"/>
              <a:t>"Тренируем тело - укрепляем дух"</a:t>
            </a:r>
            <a:endParaRPr lang="ru-RU" sz="3600" dirty="0"/>
          </a:p>
        </p:txBody>
      </p:sp>
      <p:pic>
        <p:nvPicPr>
          <p:cNvPr id="9" name="Рисунок 8" descr="633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5298618"/>
            <a:ext cx="1619248" cy="14672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70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14291"/>
          <a:ext cx="9144000" cy="6844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562"/>
                <a:gridCol w="1451434"/>
                <a:gridCol w="1016004"/>
              </a:tblGrid>
              <a:tr h="63345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занятия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повторений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Темп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538395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Вводная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1.1. Ходьба в колонне по одному; на носках; ходьба перекатом с пятки на носок; поднимая на счет раз - руки вверх, на два - руки в стороны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1.2. Бег: - приставным шагом;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- с подскоком;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- с </a:t>
                      </a:r>
                      <a:r>
                        <a:rPr lang="ru-RU" sz="12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захлестом</a:t>
                      </a:r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голени назад;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- с </a:t>
                      </a:r>
                      <a:r>
                        <a:rPr lang="ru-RU" sz="12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захлестом</a:t>
                      </a:r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голени вперед.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1.3. Перестроение в 2 колонны.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раза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в течение 3 минут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быстрый,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медленный</a:t>
                      </a:r>
                      <a:endParaRPr lang="ru-RU" sz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8272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Основная часть.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 ОРУ с тренажером резиновое кольцо.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 "Богатырь".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 - основная стойка, резиновые кольца в обеих руках; 1-3 медленно руки вверх, в стороны, вдох;4-7 руки вниз, сжать кольца, 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выдох;на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исходное положение.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 "Насос".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 - ноги на ширине плеч, руки с кольцами сзади;1-2 присесть, руки вперед, кверху, сжать 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кольца;на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 исходное положение.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 "Кто дольше удержит угол".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положение, сидя, ноги вперед, между стопами зажать одно 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кольцо;на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10 счетов держим угол.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 "Самолет".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положение, лежа на животе, руки с кольцами в стороны;1-2 поднять верхнюю часть туловища, сжать кольцо ("включить огни");на 3 исходное положение.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2.5. Основные движения.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напрыгивание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степ-доски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расположенные подряд на расстоянии 1 метр друг от друга;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передача мяча от груди двумя руками;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бег через 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степ-доски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высоко поднимая колени;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раз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раза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4-5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6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минут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медленный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быстрый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648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Заключительная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средней подвижности "Выше ноги от земли"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3-4 раза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36433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Учить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 выполнять энергичное отталкивание в каскадных прыжках через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резинку.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Продолжать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силу рук, ног при выполнении бега, прыжков, при перебрасывании набивных мячей.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Учить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правильному дыханию, при выполнении ОРУ на развитие гибкости.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 стоек с резинками натянутыми между первой парой стоек на расстоянии 15 см, второй - 20 см, третьей - 25 см, четвертый - 30 см. Набивные мячи - 700 гр.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План - конспект занятий №2</a:t>
            </a:r>
            <a:br>
              <a:rPr lang="ru-RU" sz="4000" b="1" dirty="0" smtClean="0"/>
            </a:br>
            <a:r>
              <a:rPr lang="ru-RU" sz="4000" b="1" dirty="0" smtClean="0"/>
              <a:t> "Освободи мускул - сила в покое"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" name="Рисунок 4" descr="724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793032"/>
            <a:ext cx="3548054" cy="20649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70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14291"/>
          <a:ext cx="9144000" cy="6329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562"/>
                <a:gridCol w="1451434"/>
                <a:gridCol w="1016004"/>
              </a:tblGrid>
              <a:tr h="63345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занятия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повторений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Темп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74431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Вводная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1.1. Ходьба на носках, пятках; в глубоком приседе.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1.2. Бег змейкой со сменой направляющего.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1.3. Перестроение в 2 колонны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раза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3 минут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умеренный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быстро,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медленно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8272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Основная часть.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 ОРУ на укрепление силы рук, ног, туловища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 Сгибание рук в упоре лежа от скамейки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 Упражнение на гибкость: на вдохе - наклон вперед, на выдохе - выпрямится.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 Прыжки "лягушка" из глубокого приседания. Следить за дыханием: вдох через нос, выдох через рот.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 Упражнение "мост" на полу.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2.5.  Исходное положение: стойка - руки в замок, за спиной. На вдохе - наклон вперед, руки завести вверх. На выдохе - исходное положение.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2.6. Прыжки на месте: </a:t>
                      </a:r>
                      <a:b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1-4 - на двух ногах, хлопок; </a:t>
                      </a:r>
                      <a:b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1-4 - на правой, хлопок;</a:t>
                      </a:r>
                      <a:b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1-4 - на левой, хлопок.</a:t>
                      </a:r>
                      <a:b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Подвижная игра "Дударь - </a:t>
                      </a:r>
                      <a:r>
                        <a:rPr lang="ru-RU" sz="1200" kern="120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Дударище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10 - 15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с.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10 счетов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счетов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1 минута </a:t>
                      </a:r>
                      <a:endParaRPr lang="ru-RU" sz="12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медленный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умеренный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 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быстрый</a:t>
                      </a: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648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Заключительная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"Отгадай чей голосок?"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3-4 раза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1714488"/>
            <a:ext cx="8286808" cy="36433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i="1" dirty="0" smtClean="0"/>
              <a:t>Задачи: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1. Учить </a:t>
            </a:r>
            <a:r>
              <a:rPr lang="ru-RU" sz="2000" dirty="0" smtClean="0"/>
              <a:t>детей выполнять ОРУ на шведской стенке.</a:t>
            </a:r>
          </a:p>
          <a:p>
            <a:pPr lvl="0">
              <a:buNone/>
            </a:pPr>
            <a:r>
              <a:rPr lang="ru-RU" sz="2000" dirty="0" smtClean="0"/>
              <a:t>2. Упражнять </a:t>
            </a:r>
            <a:r>
              <a:rPr lang="ru-RU" sz="2000" dirty="0" smtClean="0"/>
              <a:t>детей в передаче набивного мяча в парах, добиваясь точного отталкивания кистями рук.</a:t>
            </a:r>
          </a:p>
          <a:p>
            <a:pPr lvl="0">
              <a:buNone/>
            </a:pPr>
            <a:r>
              <a:rPr lang="ru-RU" sz="2000" dirty="0" smtClean="0"/>
              <a:t>3. Совершенствовать </a:t>
            </a:r>
            <a:r>
              <a:rPr lang="ru-RU" sz="2000" dirty="0" smtClean="0"/>
              <a:t>энергичное отталкивание при впрыгивании на обручи.</a:t>
            </a:r>
          </a:p>
          <a:p>
            <a:pPr lvl="0">
              <a:buNone/>
            </a:pPr>
            <a:r>
              <a:rPr lang="ru-RU" sz="2000" dirty="0" smtClean="0"/>
              <a:t>4. Учить </a:t>
            </a:r>
            <a:r>
              <a:rPr lang="ru-RU" sz="2000" dirty="0" smtClean="0"/>
              <a:t>подтягиваться на скамейки двумя руками, ноги держать вместе на вису.</a:t>
            </a:r>
          </a:p>
          <a:p>
            <a:pPr lvl="0">
              <a:buNone/>
            </a:pPr>
            <a:r>
              <a:rPr lang="ru-RU" sz="2000" dirty="0" smtClean="0"/>
              <a:t>5. Упражнять </a:t>
            </a:r>
            <a:r>
              <a:rPr lang="ru-RU" sz="2000" dirty="0" smtClean="0"/>
              <a:t>в беге в сочетании с прыжками через степ-доску.</a:t>
            </a:r>
            <a:br>
              <a:rPr lang="ru-RU" sz="2000" dirty="0" smtClean="0"/>
            </a:b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Оборудование</a:t>
            </a:r>
            <a:r>
              <a:rPr lang="ru-RU" sz="2000" dirty="0" smtClean="0"/>
              <a:t>: шведская стенка, набивные мячи - 700 гр,8  обручей, скамейка.</a:t>
            </a:r>
          </a:p>
          <a:p>
            <a:pPr marL="0" indent="0">
              <a:buNone/>
            </a:pPr>
            <a:endParaRPr lang="ru-RU" sz="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План - конспект занятий №3</a:t>
            </a:r>
            <a:br>
              <a:rPr lang="ru-RU" sz="4000" b="1" dirty="0" smtClean="0"/>
            </a:br>
            <a:r>
              <a:rPr lang="ru-RU" sz="4000" b="1" dirty="0" smtClean="0"/>
              <a:t> "Сильные и смелые, ловкие, умелые"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6" name="Рисунок 5" descr="1165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000636"/>
            <a:ext cx="1652582" cy="16525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70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14291"/>
          <a:ext cx="9144000" cy="6410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562"/>
                <a:gridCol w="1451434"/>
                <a:gridCol w="1016004"/>
              </a:tblGrid>
              <a:tr h="63345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занятия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повторений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Темп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74431"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Вводная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1.1. Медленный бег "змейкой" с подскоками ,со сменой направляющего.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1.2. Упражнение на шведской стенки: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"угол" с удержанием;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"вис" с отведением ног назад;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"пистолет" приседания на правой и левой ног;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"накачка" из положения "угол" (сгибание ног и разгибание)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2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минуты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сек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сек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раза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раз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Медленно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66095"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Основная часть.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2.1. Передача набивного мяча в парах от груди двумя руками.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2.2. Исходное положение - сидя на полу, передача мяча из-за головы.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2.3. Прыжки "лягушка" через 8 обручей, набивной мяч держать на вытянутых руках.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2.4. Прыжки через обручи на правой и левой ногах.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2.5.  Подтягивание на скамейке.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2.6. Сгибание рук в упоре лежа.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2.7. Подвижная игра "мяч по кругу"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 мин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6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6 раз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по 4 раза на каждой ноге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 раза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15-20 раза</a:t>
                      </a:r>
                      <a:endParaRPr lang="ru-RU" sz="1200" kern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умеренный </a:t>
                      </a: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медленный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медленный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медленный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648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Заключительная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Эстафета с мячом "Передал - садись"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раза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быстро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1928802"/>
            <a:ext cx="8286808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/>
              <a:t>Задачи:</a:t>
            </a:r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1. Учить </a:t>
            </a:r>
            <a:r>
              <a:rPr lang="ru-RU" sz="2000" dirty="0" smtClean="0"/>
              <a:t>правильной осанке при выполнении упражнений.</a:t>
            </a:r>
          </a:p>
          <a:p>
            <a:pPr lvl="0">
              <a:buNone/>
            </a:pPr>
            <a:r>
              <a:rPr lang="ru-RU" sz="2000" dirty="0" smtClean="0"/>
              <a:t>2. Совершенствовать </a:t>
            </a:r>
            <a:r>
              <a:rPr lang="ru-RU" sz="2000" dirty="0" smtClean="0"/>
              <a:t>упражнения на внимание, координацию.</a:t>
            </a:r>
          </a:p>
          <a:p>
            <a:pPr lvl="0">
              <a:buNone/>
            </a:pPr>
            <a:r>
              <a:rPr lang="ru-RU" sz="2000" dirty="0" smtClean="0"/>
              <a:t>3. Познакомить </a:t>
            </a:r>
            <a:r>
              <a:rPr lang="ru-RU" sz="2000" dirty="0" smtClean="0"/>
              <a:t>с основными упражнениями на растяжку.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i="1" dirty="0" smtClean="0"/>
              <a:t>Оборудование</a:t>
            </a:r>
            <a:r>
              <a:rPr lang="ru-RU" sz="2000" dirty="0" smtClean="0"/>
              <a:t>: обруч, скамейка, шведская стенка.</a:t>
            </a:r>
          </a:p>
          <a:p>
            <a:pPr marL="0" indent="0">
              <a:buNone/>
            </a:pPr>
            <a:endParaRPr lang="ru-RU" sz="9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8134" y="42701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План - конспект занятий №4</a:t>
            </a:r>
            <a:br>
              <a:rPr lang="ru-RU" sz="4000" b="1" dirty="0" smtClean="0"/>
            </a:br>
            <a:r>
              <a:rPr lang="ru-RU" sz="4000" b="1" dirty="0" smtClean="0"/>
              <a:t> Игровой </a:t>
            </a:r>
            <a:r>
              <a:rPr lang="ru-RU" sz="4000" b="1" dirty="0" smtClean="0"/>
              <a:t>стретчинг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Рисунок 4" descr="Швед. стенка_en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690" y="4071942"/>
            <a:ext cx="1738310" cy="2454085"/>
          </a:xfrm>
          <a:prstGeom prst="rect">
            <a:avLst/>
          </a:prstGeom>
        </p:spPr>
      </p:pic>
      <p:pic>
        <p:nvPicPr>
          <p:cNvPr id="9" name="Рисунок 8" descr="big_900_t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5786454"/>
            <a:ext cx="1428750" cy="819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170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214291"/>
          <a:ext cx="9144000" cy="71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562"/>
                <a:gridCol w="1451434"/>
                <a:gridCol w="1016004"/>
              </a:tblGrid>
              <a:tr h="633457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занятия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повторений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Темп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74431"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Вводная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1.1. "Зернышко"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 - сесть на корточки, пятки на полу, пальцы рук сцепить в замок, вытянуть вперед. Медленно поднимаясь, выпрямить ноги, не отрывая пяток от пола, вытянуться верх. Руки через сторону опустить вниз.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1.2. "Змея"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 - лежа на животе, ноги вместе, руки в упоре, около груди. Поднять голову, затем грудь, живот на полу. Выдох, принять и.п.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1.3. "Кобра"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 - лежа на полу, руки сзади, сцеплены в "замок". Сделать вдох, прогнуться, руки отвести назад. Выдох, и.п.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1.4. "Кузнечик"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 - лежа на животе, руки вдоль туловища. На выдохе - и.п.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1.5. "Кораблик"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Исходное положение - лежа на животе, руки вдоль туловища. На вдохе - хват руками за стопы, прогнуться. Выдох, и.п. Повторить с левой ногой.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1.6. Игра "Перестрелка"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раза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4-5 раз по 15 сек.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4-5 раз по 15 сек.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4-5 раз по 15 сек.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4-5 раз по 15 сек.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5-6 </a:t>
                      </a:r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 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быстро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34555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Основная часть.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2.1. Челночный бег4х10 м.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2.2.Прыжки через обруч, из глубокого приседа.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2.3. Подтягивание на скамейке.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2.4. Вис на шведской стенке.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2.5.  Сгибание рук в упоре лежа.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2.6. Наклоны вперед: исходное положение - руки за спиной, сделать вдох. Наклон, выдох, выпрямится.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2.7. Упражнение "мост".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5-6 раз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4-5 раз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4-5 раз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4-5 раз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15-20 раз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 сек.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10-15 сек.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kern="1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быстро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умеренно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медленно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648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Заключительная часть.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Игра "Отгадай чей голосок?"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10 - 15 сек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медленно</a:t>
                      </a:r>
                      <a:endParaRPr lang="ru-RU" sz="1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120</TotalTime>
  <Words>1424</Words>
  <Application>Microsoft Office PowerPoint</Application>
  <PresentationFormat>Экран (4:3)</PresentationFormat>
  <Paragraphs>347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Волна</vt:lpstr>
      <vt:lpstr>Документ Microsoft Office Word</vt:lpstr>
      <vt:lpstr>Конспекты общеразвивающих уроков для детей  (6-9 лет) с использованием инновационных методик и технологий, на основе общеукрепляющих упражнений</vt:lpstr>
      <vt:lpstr>План - конспект занятий №1 "Тренируем тело - укрепляем дух"</vt:lpstr>
      <vt:lpstr>Слайд 3</vt:lpstr>
      <vt:lpstr> План - конспект занятий №2  "Освободи мускул - сила в покое" </vt:lpstr>
      <vt:lpstr>Слайд 5</vt:lpstr>
      <vt:lpstr> План - конспект занятий №3  "Сильные и смелые, ловкие, умелые"  </vt:lpstr>
      <vt:lpstr>Слайд 7</vt:lpstr>
      <vt:lpstr>   План - конспект занятий №4  Игровой стретчинг   </vt:lpstr>
      <vt:lpstr>Слайд 9</vt:lpstr>
      <vt:lpstr>   План - конспект занятий №5  Фитбол - гимнастика    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моей работе мне очень помогает моя любовь к здоровому образу жизни, дыхательной гимнастике:</dc:title>
  <dc:creator>Денис и Котенок</dc:creator>
  <cp:lastModifiedBy>Татьяна</cp:lastModifiedBy>
  <cp:revision>22</cp:revision>
  <dcterms:created xsi:type="dcterms:W3CDTF">2014-07-16T07:50:57Z</dcterms:created>
  <dcterms:modified xsi:type="dcterms:W3CDTF">2014-08-22T19:57:26Z</dcterms:modified>
</cp:coreProperties>
</file>