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59" r:id="rId6"/>
    <p:sldId id="267" r:id="rId7"/>
    <p:sldId id="260" r:id="rId8"/>
    <p:sldId id="261" r:id="rId9"/>
    <p:sldId id="266" r:id="rId10"/>
    <p:sldId id="262" r:id="rId11"/>
    <p:sldId id="263" r:id="rId12"/>
    <p:sldId id="269" r:id="rId13"/>
    <p:sldId id="265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30D61A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8CE75-4AC0-4078-886E-A6728BA03F16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C48BD-D088-4D31-8C9F-44259C053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C48BD-D088-4D31-8C9F-44259C053AD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1;&#1088;&#1086;&#1082;%20&#1079;&#1072;&#1076;&#1072;&#1095;&#1072;\&#1087;&#1088;&#1077;&#1079;&#1077;&#1085;&#1090;&#1072;&#1094;&#1080;&#1103;%20&#1082;%20&#1091;&#1088;&#1086;&#1082;&#1091;%20&#1047;&#1072;&#1076;&#1072;&#1095;&#1072;%201&#1082;&#1083;\&#1054;&#1087;&#1080;&#1083;&#1082;&#1080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357166"/>
            <a:ext cx="7072362" cy="5768997"/>
          </a:xfrm>
          <a:solidFill>
            <a:srgbClr val="FFC000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класс</a:t>
            </a:r>
          </a:p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0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Тема: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Arial Black" pitchFamily="34" charset="0"/>
              </a:rPr>
              <a:t>Задача.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Arial Black" pitchFamily="34" charset="0"/>
              </a:rPr>
              <a:t>(условие, вопрос, решение, ответ)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1035" name="Picture 11" descr="D:\Documents and Settings\aaaa\Фотографии\картинки\Анимашки\ученик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56992"/>
            <a:ext cx="1619257" cy="2790104"/>
          </a:xfrm>
          <a:prstGeom prst="rect">
            <a:avLst/>
          </a:prstGeom>
          <a:noFill/>
        </p:spPr>
      </p:pic>
      <p:pic>
        <p:nvPicPr>
          <p:cNvPr id="1034" name="Picture 10" descr="D:\Documents and Settings\aaaa\Фотографии\картинки\EVENTS\EVEN059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76"/>
            <a:ext cx="9144000" cy="7286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48324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        2       7 (п)</a:t>
            </a:r>
          </a:p>
          <a:p>
            <a:pPr algn="ctr">
              <a:buNone/>
            </a:pPr>
            <a:endParaRPr lang="ru-RU" sz="8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Ответ: 7 птиц.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2285984" y="1071546"/>
            <a:ext cx="785818" cy="673558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 4"/>
          <p:cNvSpPr/>
          <p:nvPr/>
        </p:nvSpPr>
        <p:spPr>
          <a:xfrm>
            <a:off x="4643438" y="1000108"/>
            <a:ext cx="785818" cy="673558"/>
          </a:xfrm>
          <a:prstGeom prst="mathEqua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D:\Documents and Settings\aaaa\Фотографии\картинки\картинки\Анимашки\0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34" y="3214687"/>
            <a:ext cx="1276350" cy="785818"/>
          </a:xfrm>
          <a:prstGeom prst="rect">
            <a:avLst/>
          </a:prstGeom>
          <a:noFill/>
        </p:spPr>
      </p:pic>
      <p:pic>
        <p:nvPicPr>
          <p:cNvPr id="2052" name="Picture 4" descr="D:\Documents and Settings\aaaa\Фотографии\картинки\картинки\Анимашки\0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3726" y="3286125"/>
            <a:ext cx="1276350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aaaa\Фотографии\картинки\Обои\С сердечками\7290_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7572364" y="1571612"/>
            <a:ext cx="1571636" cy="15001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6" name="Овал 5"/>
          <p:cNvSpPr/>
          <p:nvPr/>
        </p:nvSpPr>
        <p:spPr>
          <a:xfrm>
            <a:off x="6000760" y="1643050"/>
            <a:ext cx="1571636" cy="15001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7" name="Овал 6"/>
          <p:cNvSpPr/>
          <p:nvPr/>
        </p:nvSpPr>
        <p:spPr>
          <a:xfrm>
            <a:off x="3143240" y="1571612"/>
            <a:ext cx="1571636" cy="150019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8" name="Овал 7"/>
          <p:cNvSpPr/>
          <p:nvPr/>
        </p:nvSpPr>
        <p:spPr>
          <a:xfrm>
            <a:off x="1571604" y="1571612"/>
            <a:ext cx="1571636" cy="150019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9" name="Овал 8"/>
          <p:cNvSpPr/>
          <p:nvPr/>
        </p:nvSpPr>
        <p:spPr>
          <a:xfrm>
            <a:off x="0" y="1571612"/>
            <a:ext cx="1571636" cy="150019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903868" y="5000636"/>
            <a:ext cx="1240132" cy="1069079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643702" y="5000636"/>
            <a:ext cx="1240132" cy="1069079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214942" y="5000636"/>
            <a:ext cx="1240132" cy="1069079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857620" y="5000636"/>
            <a:ext cx="1240132" cy="1069079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571736" y="5000636"/>
            <a:ext cx="1240132" cy="1069079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285852" y="5000636"/>
            <a:ext cx="1240132" cy="1069079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0" y="5000636"/>
            <a:ext cx="1240132" cy="1069079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572264" y="5214950"/>
            <a:ext cx="1485904" cy="120015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7722387" y="5079221"/>
            <a:ext cx="1500198" cy="134302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858116" y="5286388"/>
            <a:ext cx="1285884" cy="10001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572264" y="5286388"/>
            <a:ext cx="1357322" cy="92869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Documents and Settings\aaaa\Фотографии\картинки\Анимашки\гитарис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1543459" cy="1652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59632" y="1844824"/>
            <a:ext cx="6798518" cy="1651620"/>
          </a:xfrm>
          <a:prstGeom prst="rect">
            <a:avLst/>
          </a:prstGeom>
          <a:solidFill>
            <a:srgbClr val="FFC000"/>
          </a:solidFill>
          <a:ln w="57150">
            <a:solidFill>
              <a:srgbClr val="30D61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за внимание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043608" y="2060848"/>
            <a:ext cx="7056784" cy="136778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FF9900">
                      <a:alpha val="50000"/>
                    </a:srgbClr>
                  </a:outerShdw>
                </a:effectLst>
                <a:latin typeface="Arial Black"/>
              </a:rPr>
              <a:t>Молодцы!!!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FF9900">
                    <a:alpha val="5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6" grpId="1" animBg="1"/>
      <p:bldP spid="1028" grpId="0" animBg="1"/>
      <p:bldP spid="10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ocuments and Settings\aaaa\Фотографии\картинки\Обои\Разные\vetton_ru_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074" name="Picture 2" descr="D:\Documents and Settings\aaaa\Фотографии\картинки\картинки\Анимашки\74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542" y="755437"/>
            <a:ext cx="6659833" cy="5275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подготовила учитель начальных классов МБОУ «СОШ» пст. Мещура</a:t>
            </a:r>
          </a:p>
          <a:p>
            <a:pPr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Княжпогостский район</a:t>
            </a:r>
          </a:p>
          <a:p>
            <a:pPr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Республика Коми</a:t>
            </a:r>
          </a:p>
          <a:p>
            <a:pPr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Алла Николаевна Волкова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D:\Documents and Settings\aaaa\Фотографии\картинки\Анимашки\книга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286256"/>
            <a:ext cx="1857378" cy="18573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75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11560" y="1916832"/>
            <a:ext cx="7920880" cy="215681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"Знаешь – говори, не знаешь – слушай".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ocuments and Settings\aaaa\Фотографии\картинки\Обои\С сердечками\7283_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21431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8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214311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14311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9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31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10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1431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214311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21431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4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214311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21431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9600" y="214311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 1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785926"/>
            <a:ext cx="57150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1785926"/>
            <a:ext cx="57150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1714488"/>
            <a:ext cx="571504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43834" y="1785926"/>
            <a:ext cx="571504" cy="5715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1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86322"/>
            <a:ext cx="57150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6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4786322"/>
            <a:ext cx="5715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1</a:t>
            </a:r>
            <a:endParaRPr lang="ru-RU" sz="5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4786322"/>
            <a:ext cx="57150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1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4786322"/>
            <a:ext cx="57150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endParaRPr lang="ru-RU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4714884"/>
            <a:ext cx="571504" cy="571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endParaRPr lang="ru-RU" sz="5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4714884"/>
            <a:ext cx="571504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1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9520" y="4714884"/>
            <a:ext cx="571504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7</a:t>
            </a:r>
            <a:endParaRPr lang="ru-RU" sz="5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572496" y="4714884"/>
            <a:ext cx="571504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1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0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  <a:cs typeface="+mj-cs"/>
              </a:rPr>
              <a:t>5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58016" y="0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  <a:cs typeface="+mj-cs"/>
              </a:rPr>
              <a:t>6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48" y="2857496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  <a:cs typeface="+mj-cs"/>
              </a:rPr>
              <a:t>7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2928934"/>
            <a:ext cx="11208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  <a:cs typeface="+mj-cs"/>
              </a:rPr>
              <a:t>10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29322" y="3000372"/>
            <a:ext cx="47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  <a:cs typeface="+mj-cs"/>
              </a:rPr>
              <a:t>9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29586" y="2857496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j-ea"/>
                <a:cs typeface="+mj-cs"/>
              </a:rPr>
              <a:t>8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7679553" y="4250537"/>
            <a:ext cx="428628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643570" y="4214818"/>
            <a:ext cx="428628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428596" y="4143380"/>
            <a:ext cx="357190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536017" y="4250537"/>
            <a:ext cx="428628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6548454" y="1095356"/>
            <a:ext cx="404810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1357290" y="1071546"/>
            <a:ext cx="357190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1107257" y="4179099"/>
            <a:ext cx="428628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3393273" y="4250537"/>
            <a:ext cx="428628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6322231" y="4250537"/>
            <a:ext cx="428628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2107389" y="1107265"/>
            <a:ext cx="428628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8393933" y="4250537"/>
            <a:ext cx="428628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7393801" y="1107265"/>
            <a:ext cx="428628" cy="3571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D:\Documents and Settings\aaaa\Фотографии\картинки\картинки\Анимашки\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000108"/>
            <a:ext cx="1714512" cy="30384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aaa\Фотографии\картинки\Обои\Разные\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21" y="113282"/>
            <a:ext cx="8430383" cy="67447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85984" y="285728"/>
            <a:ext cx="1643074" cy="157163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00562" y="1714488"/>
            <a:ext cx="1571636" cy="16287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┼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85918" y="2928934"/>
            <a:ext cx="1700218" cy="185738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┼1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3108" y="4929198"/>
            <a:ext cx="1700218" cy="192880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─2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3857628"/>
            <a:ext cx="1714512" cy="178595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─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endCxn id="33" idx="1"/>
          </p:cNvCxnSpPr>
          <p:nvPr/>
        </p:nvCxnSpPr>
        <p:spPr>
          <a:xfrm>
            <a:off x="3857620" y="6072206"/>
            <a:ext cx="1000132" cy="3759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786182" y="5072074"/>
            <a:ext cx="928694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00430" y="4214818"/>
            <a:ext cx="1143008" cy="3571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3428992" y="3000372"/>
            <a:ext cx="1143008" cy="5000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86182" y="1643050"/>
            <a:ext cx="785818" cy="5715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857752" y="5786455"/>
            <a:ext cx="1143008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4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332656"/>
            <a:ext cx="144016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7+2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204864"/>
            <a:ext cx="1512168" cy="13681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2">
                    <a:lumMod val="75000"/>
                  </a:schemeClr>
                </a:solidFill>
              </a:rPr>
              <a:t>5-2</a:t>
            </a:r>
            <a:endParaRPr lang="ru-RU" sz="5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332656"/>
            <a:ext cx="1512168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6+1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3645024"/>
            <a:ext cx="151216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8-1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4581128"/>
            <a:ext cx="1584176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3+2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5229200"/>
            <a:ext cx="1512168" cy="14401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2+2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80312" y="2204864"/>
            <a:ext cx="1512168" cy="1368152"/>
          </a:xfrm>
          <a:prstGeom prst="rect">
            <a:avLst/>
          </a:prstGeom>
          <a:solidFill>
            <a:srgbClr val="30D6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9-1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32240" y="476672"/>
            <a:ext cx="1512168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3-1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2276872"/>
            <a:ext cx="1512168" cy="13681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4+1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583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0" name="Picture 2" descr="D:\Documents and Settings\aaaa\Фотографии\картинки\картинки\Еда\фрукты\яблоко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1720402" cy="1693881"/>
          </a:xfrm>
          <a:prstGeom prst="rect">
            <a:avLst/>
          </a:prstGeom>
          <a:noFill/>
        </p:spPr>
      </p:pic>
      <p:pic>
        <p:nvPicPr>
          <p:cNvPr id="2051" name="Picture 3" descr="D:\Documents and Settings\aaaa\Фотографии\картинки\картинки\Еда\фрукты\яблоко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1720725" cy="1691949"/>
          </a:xfrm>
          <a:prstGeom prst="rect">
            <a:avLst/>
          </a:prstGeom>
          <a:noFill/>
        </p:spPr>
      </p:pic>
      <p:pic>
        <p:nvPicPr>
          <p:cNvPr id="2052" name="Picture 4" descr="D:\Documents and Settings\aaaa\Фотографии\картинки\картинки\Еда\фрукты\яблоко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928934"/>
            <a:ext cx="1720725" cy="1691949"/>
          </a:xfrm>
          <a:prstGeom prst="rect">
            <a:avLst/>
          </a:prstGeom>
          <a:noFill/>
        </p:spPr>
      </p:pic>
      <p:pic>
        <p:nvPicPr>
          <p:cNvPr id="2053" name="Picture 5" descr="D:\Documents and Settings\aaaa\Фотографии\картинки\картинки\Еда\фрукты\яблоко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928934"/>
            <a:ext cx="1720725" cy="1691949"/>
          </a:xfrm>
          <a:prstGeom prst="rect">
            <a:avLst/>
          </a:prstGeom>
          <a:noFill/>
        </p:spPr>
      </p:pic>
      <p:pic>
        <p:nvPicPr>
          <p:cNvPr id="2054" name="Picture 6" descr="D:\Documents and Settings\aaaa\Фотографии\картинки\картинки\Еда\фрукты\яблоко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643446"/>
            <a:ext cx="1760547" cy="1731105"/>
          </a:xfrm>
          <a:prstGeom prst="rect">
            <a:avLst/>
          </a:prstGeom>
          <a:noFill/>
        </p:spPr>
      </p:pic>
      <p:pic>
        <p:nvPicPr>
          <p:cNvPr id="2055" name="Picture 7" descr="D:\Documents and Settings\aaaa\Фотографии\картинки\картинки\Еда\фрукты\яблоко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643446"/>
            <a:ext cx="1760547" cy="1731105"/>
          </a:xfrm>
          <a:prstGeom prst="rect">
            <a:avLst/>
          </a:prstGeom>
          <a:noFill/>
        </p:spPr>
      </p:pic>
      <p:pic>
        <p:nvPicPr>
          <p:cNvPr id="2056" name="Picture 8" descr="D:\Documents and Settings\aaaa\Фотографии\картинки\картинки\Анимашки\dols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7" y="428604"/>
            <a:ext cx="2702730" cy="3243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72560" cy="64294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ru-RU" sz="6000" spc="50" dirty="0" smtClean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sz="6000" spc="50" dirty="0" smtClean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000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  <a:r>
              <a:rPr lang="ru-RU" sz="6000" i="1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</a:t>
            </a:r>
            <a:endParaRPr lang="ru-RU" sz="6000" i="1" spc="5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1678761" y="321447"/>
            <a:ext cx="857256" cy="278608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6000760" y="857232"/>
            <a:ext cx="500066" cy="428628"/>
          </a:xfrm>
          <a:prstGeom prst="mathPlus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7215206" y="857232"/>
            <a:ext cx="500066" cy="428628"/>
          </a:xfrm>
          <a:prstGeom prst="mathEqual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6536545" y="250009"/>
            <a:ext cx="857256" cy="307183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357430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УСЛОВИЕ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2357430"/>
            <a:ext cx="2803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4071942"/>
            <a:ext cx="1690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500042"/>
            <a:ext cx="500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500042"/>
            <a:ext cx="5806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29586" y="500042"/>
            <a:ext cx="5806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6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28662" y="571480"/>
            <a:ext cx="5806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00298" y="642918"/>
            <a:ext cx="5806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43372" y="1643050"/>
            <a:ext cx="546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6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86248" y="3857628"/>
            <a:ext cx="27699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яблок</a:t>
            </a:r>
            <a:endParaRPr lang="ru-RU" sz="60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  <p:bldP spid="12" grpId="0"/>
      <p:bldP spid="17" grpId="0"/>
      <p:bldP spid="18" grpId="0"/>
      <p:bldP spid="19" grpId="0"/>
      <p:bldP spid="16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aaaa\Фотографии\картинки\Обои\Пейзажи(природа)\Водопады\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66514"/>
          </a:xfrm>
          <a:prstGeom prst="rect">
            <a:avLst/>
          </a:prstGeom>
          <a:noFill/>
        </p:spPr>
      </p:pic>
      <p:pic>
        <p:nvPicPr>
          <p:cNvPr id="1026" name="Picture 2" descr="D:\Documents and Settings\aaaa\Фотографии\картинки\Анимашки\музыкан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351" y="2857496"/>
            <a:ext cx="2900483" cy="3575595"/>
          </a:xfrm>
          <a:prstGeom prst="rect">
            <a:avLst/>
          </a:prstGeom>
          <a:noFill/>
        </p:spPr>
      </p:pic>
      <p:pic>
        <p:nvPicPr>
          <p:cNvPr id="6" name="Опил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5" name="Опил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125</Words>
  <Application>Microsoft Office PowerPoint</Application>
  <PresentationFormat>Экран (4:3)</PresentationFormat>
  <Paragraphs>74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79</cp:revision>
  <dcterms:modified xsi:type="dcterms:W3CDTF">2013-11-27T20:29:32Z</dcterms:modified>
</cp:coreProperties>
</file>