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7" r:id="rId4"/>
    <p:sldId id="270" r:id="rId5"/>
    <p:sldId id="261" r:id="rId6"/>
    <p:sldId id="272" r:id="rId7"/>
    <p:sldId id="26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B7CE-AED8-4819-A14D-1501A750E3F3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BA43-AFC6-44FD-8C52-3752CF6DC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2&amp;text=%D1%87%D0%B0%D0%B9%D0%BA%D0%B0%20%D0%BF%D1%82%D0%B8%D1%86%D0%B0&amp;fp=2&amp;img_url=http%3A%2F%2Fru.fishki.net%2Fpicsw%2F032007%2F22%2Fwikimedia%2Fmisc%2F135_misc_58673.jpg&amp;pos=86&amp;uinfo=ww-1349-wh-673-fw-1124-fh-467-pd-1&amp;isize=large&amp;type=photo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Neznaika2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60350"/>
            <a:ext cx="3240088" cy="2581275"/>
          </a:xfrm>
          <a:prstGeom prst="rect">
            <a:avLst/>
          </a:prstGeom>
          <a:noFill/>
        </p:spPr>
      </p:pic>
      <p:pic>
        <p:nvPicPr>
          <p:cNvPr id="29702" name="Picture 6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66" y="428604"/>
            <a:ext cx="3505200" cy="5401056"/>
          </a:xfrm>
          <a:prstGeom prst="rect">
            <a:avLst/>
          </a:prstGeom>
          <a:noFill/>
          <a:ln>
            <a:noFill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84213" y="2060575"/>
            <a:ext cx="935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" b="1"/>
              <a:t>7</a:t>
            </a:r>
            <a:endParaRPr lang="en-US" sz="3500" b="1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68313" y="4149725"/>
            <a:ext cx="9350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" b="1"/>
              <a:t>8</a:t>
            </a:r>
            <a:endParaRPr lang="en-US" sz="3500" b="1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500958" y="642919"/>
            <a:ext cx="52703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" b="1" dirty="0"/>
              <a:t>6</a:t>
            </a:r>
            <a:endParaRPr lang="en-US" sz="3500" b="1" dirty="0"/>
          </a:p>
        </p:txBody>
      </p:sp>
      <p:pic>
        <p:nvPicPr>
          <p:cNvPr id="9" name="Picture 4" descr="29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8505"/>
            <a:ext cx="4152896" cy="31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00113" y="333375"/>
            <a:ext cx="6624637" cy="6127750"/>
            <a:chOff x="657" y="255"/>
            <a:chExt cx="4173" cy="3860"/>
          </a:xfrm>
        </p:grpSpPr>
        <p:sp>
          <p:nvSpPr>
            <p:cNvPr id="3083" name="Text Box 5"/>
            <p:cNvSpPr txBox="1">
              <a:spLocks noChangeArrowheads="1"/>
            </p:cNvSpPr>
            <p:nvPr/>
          </p:nvSpPr>
          <p:spPr bwMode="auto">
            <a:xfrm>
              <a:off x="657" y="3884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3084" name="AutoShape 15"/>
            <p:cNvSpPr>
              <a:spLocks noChangeArrowheads="1"/>
            </p:cNvSpPr>
            <p:nvPr/>
          </p:nvSpPr>
          <p:spPr bwMode="auto">
            <a:xfrm>
              <a:off x="2109" y="2205"/>
              <a:ext cx="998" cy="63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8"/>
            <p:cNvSpPr>
              <a:spLocks noChangeArrowheads="1"/>
            </p:cNvSpPr>
            <p:nvPr/>
          </p:nvSpPr>
          <p:spPr bwMode="auto">
            <a:xfrm>
              <a:off x="839" y="1344"/>
              <a:ext cx="726" cy="6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3651" y="436"/>
              <a:ext cx="1179" cy="63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Oval 20"/>
            <p:cNvSpPr>
              <a:spLocks noChangeArrowheads="1"/>
            </p:cNvSpPr>
            <p:nvPr/>
          </p:nvSpPr>
          <p:spPr bwMode="auto">
            <a:xfrm>
              <a:off x="2200" y="391"/>
              <a:ext cx="726" cy="6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Oval 21"/>
            <p:cNvSpPr>
              <a:spLocks noChangeArrowheads="1"/>
            </p:cNvSpPr>
            <p:nvPr/>
          </p:nvSpPr>
          <p:spPr bwMode="auto">
            <a:xfrm>
              <a:off x="839" y="391"/>
              <a:ext cx="726" cy="6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Oval 22"/>
            <p:cNvSpPr>
              <a:spLocks noChangeArrowheads="1"/>
            </p:cNvSpPr>
            <p:nvPr/>
          </p:nvSpPr>
          <p:spPr bwMode="auto">
            <a:xfrm>
              <a:off x="3878" y="1298"/>
              <a:ext cx="726" cy="6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Rectangle 23"/>
            <p:cNvSpPr>
              <a:spLocks noChangeArrowheads="1"/>
            </p:cNvSpPr>
            <p:nvPr/>
          </p:nvSpPr>
          <p:spPr bwMode="auto">
            <a:xfrm>
              <a:off x="839" y="2251"/>
              <a:ext cx="726" cy="6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AutoShape 24"/>
            <p:cNvSpPr>
              <a:spLocks noChangeArrowheads="1"/>
            </p:cNvSpPr>
            <p:nvPr/>
          </p:nvSpPr>
          <p:spPr bwMode="auto">
            <a:xfrm>
              <a:off x="703" y="3067"/>
              <a:ext cx="998" cy="635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Text Box 25"/>
            <p:cNvSpPr txBox="1">
              <a:spLocks noChangeArrowheads="1"/>
            </p:cNvSpPr>
            <p:nvPr/>
          </p:nvSpPr>
          <p:spPr bwMode="auto">
            <a:xfrm>
              <a:off x="3061" y="3022"/>
              <a:ext cx="104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=</a:t>
              </a:r>
              <a:endParaRPr lang="en-US" sz="8800" b="1"/>
            </a:p>
          </p:txBody>
        </p:sp>
        <p:sp>
          <p:nvSpPr>
            <p:cNvPr id="3093" name="Text Box 26"/>
            <p:cNvSpPr txBox="1">
              <a:spLocks noChangeArrowheads="1"/>
            </p:cNvSpPr>
            <p:nvPr/>
          </p:nvSpPr>
          <p:spPr bwMode="auto">
            <a:xfrm>
              <a:off x="1610" y="255"/>
              <a:ext cx="72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+</a:t>
              </a:r>
              <a:endParaRPr lang="en-US" sz="8800"/>
            </a:p>
          </p:txBody>
        </p:sp>
        <p:sp>
          <p:nvSpPr>
            <p:cNvPr id="3094" name="Text Box 27"/>
            <p:cNvSpPr txBox="1">
              <a:spLocks noChangeArrowheads="1"/>
            </p:cNvSpPr>
            <p:nvPr/>
          </p:nvSpPr>
          <p:spPr bwMode="auto">
            <a:xfrm>
              <a:off x="1701" y="1706"/>
              <a:ext cx="726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_</a:t>
              </a:r>
              <a:endParaRPr lang="en-US" sz="8800" b="1"/>
            </a:p>
          </p:txBody>
        </p:sp>
        <p:sp>
          <p:nvSpPr>
            <p:cNvPr id="3095" name="Text Box 28"/>
            <p:cNvSpPr txBox="1">
              <a:spLocks noChangeArrowheads="1"/>
            </p:cNvSpPr>
            <p:nvPr/>
          </p:nvSpPr>
          <p:spPr bwMode="auto">
            <a:xfrm>
              <a:off x="1701" y="2931"/>
              <a:ext cx="725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+</a:t>
              </a:r>
              <a:endParaRPr lang="en-US" sz="8800"/>
            </a:p>
          </p:txBody>
        </p:sp>
        <p:sp>
          <p:nvSpPr>
            <p:cNvPr id="3096" name="Text Box 29"/>
            <p:cNvSpPr txBox="1">
              <a:spLocks noChangeArrowheads="1"/>
            </p:cNvSpPr>
            <p:nvPr/>
          </p:nvSpPr>
          <p:spPr bwMode="auto">
            <a:xfrm>
              <a:off x="1701" y="799"/>
              <a:ext cx="104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_</a:t>
              </a:r>
              <a:endParaRPr lang="en-US" sz="8800" b="1"/>
            </a:p>
          </p:txBody>
        </p:sp>
        <p:sp>
          <p:nvSpPr>
            <p:cNvPr id="3097" name="Text Box 30"/>
            <p:cNvSpPr txBox="1">
              <a:spLocks noChangeArrowheads="1"/>
            </p:cNvSpPr>
            <p:nvPr/>
          </p:nvSpPr>
          <p:spPr bwMode="auto">
            <a:xfrm>
              <a:off x="3016" y="2024"/>
              <a:ext cx="95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=</a:t>
              </a:r>
              <a:endParaRPr lang="en-US" sz="8800" b="1"/>
            </a:p>
          </p:txBody>
        </p:sp>
        <p:sp>
          <p:nvSpPr>
            <p:cNvPr id="3098" name="Text Box 31"/>
            <p:cNvSpPr txBox="1">
              <a:spLocks noChangeArrowheads="1"/>
            </p:cNvSpPr>
            <p:nvPr/>
          </p:nvSpPr>
          <p:spPr bwMode="auto">
            <a:xfrm>
              <a:off x="3061" y="1162"/>
              <a:ext cx="104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=</a:t>
              </a:r>
              <a:endParaRPr lang="en-US" sz="8800" b="1"/>
            </a:p>
          </p:txBody>
        </p:sp>
        <p:sp>
          <p:nvSpPr>
            <p:cNvPr id="3099" name="Text Box 32"/>
            <p:cNvSpPr txBox="1">
              <a:spLocks noChangeArrowheads="1"/>
            </p:cNvSpPr>
            <p:nvPr/>
          </p:nvSpPr>
          <p:spPr bwMode="auto">
            <a:xfrm>
              <a:off x="3061" y="300"/>
              <a:ext cx="1043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 b="1"/>
                <a:t>=</a:t>
              </a:r>
              <a:endParaRPr lang="en-US" sz="8800" b="1"/>
            </a:p>
          </p:txBody>
        </p:sp>
        <p:sp>
          <p:nvSpPr>
            <p:cNvPr id="3100" name="Text Box 33"/>
            <p:cNvSpPr txBox="1">
              <a:spLocks noChangeArrowheads="1"/>
            </p:cNvSpPr>
            <p:nvPr/>
          </p:nvSpPr>
          <p:spPr bwMode="auto">
            <a:xfrm>
              <a:off x="2336" y="1162"/>
              <a:ext cx="49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3</a:t>
              </a:r>
              <a:endParaRPr lang="en-US" sz="8800"/>
            </a:p>
          </p:txBody>
        </p:sp>
        <p:sp>
          <p:nvSpPr>
            <p:cNvPr id="3101" name="Text Box 34"/>
            <p:cNvSpPr txBox="1">
              <a:spLocks noChangeArrowheads="1"/>
            </p:cNvSpPr>
            <p:nvPr/>
          </p:nvSpPr>
          <p:spPr bwMode="auto">
            <a:xfrm>
              <a:off x="3878" y="2069"/>
              <a:ext cx="49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1</a:t>
              </a:r>
              <a:endParaRPr lang="en-US" sz="8800"/>
            </a:p>
          </p:txBody>
        </p:sp>
        <p:sp>
          <p:nvSpPr>
            <p:cNvPr id="3102" name="Text Box 35"/>
            <p:cNvSpPr txBox="1">
              <a:spLocks noChangeArrowheads="1"/>
            </p:cNvSpPr>
            <p:nvPr/>
          </p:nvSpPr>
          <p:spPr bwMode="auto">
            <a:xfrm>
              <a:off x="3923" y="3022"/>
              <a:ext cx="49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8</a:t>
              </a:r>
              <a:endParaRPr lang="en-US" sz="8800"/>
            </a:p>
          </p:txBody>
        </p:sp>
        <p:sp>
          <p:nvSpPr>
            <p:cNvPr id="3103" name="Text Box 36"/>
            <p:cNvSpPr txBox="1">
              <a:spLocks noChangeArrowheads="1"/>
            </p:cNvSpPr>
            <p:nvPr/>
          </p:nvSpPr>
          <p:spPr bwMode="auto">
            <a:xfrm>
              <a:off x="2381" y="3022"/>
              <a:ext cx="499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800"/>
                <a:t>2</a:t>
              </a:r>
              <a:endParaRPr lang="en-US" sz="8800"/>
            </a:p>
          </p:txBody>
        </p:sp>
      </p:grp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403350" y="4868863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6</a:t>
            </a:r>
            <a:endParaRPr lang="en-US" sz="6600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227763" y="549275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8</a:t>
            </a:r>
            <a:endParaRPr lang="en-US" sz="6600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563938" y="476250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4</a:t>
            </a:r>
            <a:endParaRPr lang="en-US" sz="6600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1403350" y="476250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4</a:t>
            </a:r>
            <a:endParaRPr lang="en-US" sz="660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6227763" y="1989138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4</a:t>
            </a:r>
            <a:endParaRPr lang="en-US" sz="6600"/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403350" y="2060575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7</a:t>
            </a:r>
            <a:endParaRPr lang="en-US" sz="6600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635375" y="3500438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6</a:t>
            </a:r>
            <a:endParaRPr lang="en-US" sz="6600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403350" y="3500438"/>
            <a:ext cx="574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/>
              <a:t>7</a:t>
            </a:r>
            <a:endParaRPr 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2-tub-ru.yandex.net/i?id=489416511-6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357166"/>
            <a:ext cx="792961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51500" y="260350"/>
            <a:ext cx="31686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0"/>
              <a:t>9</a:t>
            </a:r>
            <a:endParaRPr lang="en-US" sz="400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757238" y="-5716588"/>
            <a:ext cx="3168651" cy="61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0"/>
              <a:t>6</a:t>
            </a:r>
            <a:endParaRPr lang="en-US" sz="400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508625" y="260350"/>
            <a:ext cx="31686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0"/>
              <a:t>9</a:t>
            </a:r>
            <a:endParaRPr lang="en-US" sz="4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91329E-6 C -0.00069 0.00394 0.00017 0.00856 -0.00208 0.01157 C -0.00486 0.0155 -0.0099 0.01596 -0.01354 0.0185 C -0.02083 0.02359 -0.0283 0.02821 -0.03472 0.03446 C -0.05451 0.05388 -0.07448 0.06914 -0.09983 0.07353 C -0.17257 0.10613 -0.36944 0.07816 -0.37222 0.07816 C -0.41267 0.07122 -0.45226 0.0659 -0.49306 0.0622 C -0.52795 0.05527 -0.56389 0.05342 -0.59844 0.0437 C -0.61875 0.03792 -0.63819 0.03099 -0.65799 0.02313 C -0.66615 0.01989 -0.675 0.01989 -0.68281 0.01619 C -0.69184 0.01226 -0.69705 0.00925 -0.70625 0.00694 C -0.71528 0.00116 -0.72274 -0.00416 -0.73299 -0.0067 C -0.73854 -0.01086 -0.74462 -0.01364 -0.75017 -0.01826 C -0.7625 -0.0289 -0.74879 -0.02312 -0.76354 -0.02751 C -0.77066 -0.03167 -0.77795 -0.03445 -0.78472 -0.03884 C -0.79201 -0.04369 -0.79722 -0.04947 -0.80556 -0.05271 C -0.81302 -0.06612 -0.80486 -0.05456 -0.81719 -0.06196 C -0.82344 -0.06566 -0.83472 -0.07468 -0.8401 -0.08023 C -0.85174 -0.09225 -0.84306 -0.08739 -0.85347 -0.09179 C -0.85486 -0.0941 -0.85556 -0.09687 -0.85729 -0.09872 C -0.85885 -0.10057 -0.86181 -0.10104 -0.8632 -0.10312 C -0.86771 -0.11028 -0.87031 -0.11907 -0.87465 -0.12624 C -0.8776 -0.13734 -0.88455 -0.1452 -0.88802 -0.15606 C -0.89028 -0.16346 -0.88993 -0.17202 -0.89375 -0.17895 C -0.89792 -0.18635 -0.90382 -0.19167 -0.90712 -0.19976 C -0.91129 -0.20994 -0.91649 -0.21942 -0.92066 -0.22959 C -0.9217 -0.23167 -0.92153 -0.23445 -0.92257 -0.2363 C -0.92587 -0.24138 -0.9309 -0.24485 -0.93403 -0.25017 C -0.93837 -0.25803 -0.94097 -0.2652 -0.94566 -0.27306 C -0.94826 -0.27768 -0.9533 -0.28716 -0.9533 -0.2867 C -0.95608 -0.29965 -0.95833 -0.30867 -0.96476 -0.31907 C -0.9724 -0.34705 -0.96528 -0.31745 -0.97049 -0.35815 C -0.97205 -0.36971 -0.97639 -0.3926 -0.97639 -0.39237 C -0.97396 -0.5993 -0.97431 -0.50289 -0.97431 -0.68184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36 0.19977 C 0.26962 0.20209 0.27188 0.20463 0.27431 0.20625 C 0.2757 0.2074 0.27743 0.20717 0.27899 0.20833 C 0.28472 0.21295 0.28941 0.21989 0.29549 0.22336 C 0.30035 0.23237 0.30313 0.23908 0.30712 0.24902 C 0.30747 0.2511 0.30781 0.25365 0.30833 0.25596 C 0.3092 0.25873 0.31111 0.26105 0.31198 0.26405 C 0.31458 0.27492 0.3132 0.28602 0.31771 0.29411 C 0.31806 0.29781 0.31806 0.30197 0.31893 0.30474 C 0.31979 0.30798 0.32153 0.30868 0.32257 0.31168 C 0.32327 0.31307 0.32327 0.31561 0.32361 0.31769 C 0.32448 0.33249 0.32465 0.34844 0.32726 0.36278 C 0.32795 0.38058 0.32882 0.39284 0.33073 0.40948 C 0.33212 0.43908 0.33542 0.46868 0.33889 0.49758 C 0.34097 0.51353 0.34167 0.5311 0.34479 0.54659 C 0.34688 0.5785 0.34809 0.62567 0.33785 0.65365 C 0.33386 0.67631 0.33038 0.6992 0.32726 0.72232 C 0.32604 0.73087 0.32656 0.73989 0.32483 0.74798 C 0.32413 0.75145 0.32222 0.7533 0.32118 0.75654 C 0.31806 0.76717 0.31493 0.78012 0.31198 0.79076 C 0.31181 0.79145 0.3099 0.8044 0.30955 0.80579 C 0.30313 0.82359 0.30851 0.8 0.30365 0.82081 C 0.29948 0.83885 0.30903 0.81064 0.29549 0.8444 C 0.29375 0.84856 0.29306 0.85434 0.2908 0.85711 C 0.28507 0.86382 0.28854 0.86058 0.28021 0.8659 C 0.27448 0.86937 0.27031 0.87839 0.26476 0.88278 C 0.25469 0.89087 0.24653 0.89457 0.23559 0.89781 C 0.22049 0.90243 0.2283 0.9022 0.22136 0.9022 " pathEditMode="relative" rAng="0" ptsTypes="fffffffffffffffffffffffffffA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5888"/>
            <a:ext cx="64277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rot="11675235">
            <a:off x="7667625" y="1484313"/>
            <a:ext cx="865188" cy="153987"/>
          </a:xfrm>
          <a:prstGeom prst="homePlate">
            <a:avLst>
              <a:gd name="adj" fmla="val 140464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7191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926 C 0.00278 -0.00348 0.00539 -0.01644 0.00018 -0.03218 C -0.00503 -0.04792 -0.021 -0.07084 -0.03142 -0.08473 C -0.04184 -0.09861 -0.05104 -0.10926 -0.06284 -0.11621 C -0.07465 -0.12315 -0.08645 -0.12662 -0.10225 -0.12662 C -0.11805 -0.12662 -0.14149 -0.125 -0.15729 -0.11621 C -0.17309 -0.10741 -0.18229 -0.09352 -0.1967 -0.07431 C -0.21111 -0.0551 -0.23211 -0.02709 -0.24392 -0.0007 C -0.25573 0.02569 -0.26093 0.0537 -0.26753 0.08333 C -0.27413 0.11296 -0.28194 0.14629 -0.28333 0.17754 C -0.28472 0.20926 -0.28333 0.24606 -0.27552 0.27222 C -0.2677 0.29838 -0.25191 0.32129 -0.23611 0.33518 C -0.22031 0.34907 -0.1993 0.35439 -0.1809 0.35625 C -0.1625 0.3581 -0.14288 0.35463 -0.12586 0.34583 C -0.10885 0.33703 -0.09444 0.32476 -0.07864 0.3037 C -0.06284 0.28264 -0.04323 0.25092 -0.03142 0.21967 C -0.01961 0.18796 -0.01302 0.14791 -0.00781 0.11481 C -0.0026 0.08171 0.00018 0.02199 0.00018 0.02014 C 0.00018 0.01875 -0.00382 0.07291 -0.00781 0.10439 C -0.0118 0.13588 -0.01562 0.17083 -0.02343 0.20926 C -0.03125 0.24768 -0.04461 0.29328 -0.05503 0.33518 C -0.06545 0.37708 -0.07204 0.41759 -0.08645 0.46111 C -0.10086 0.50509 -0.12465 0.56273 -0.14166 0.59768 C -0.15868 0.63264 -0.17309 0.6537 -0.18888 0.67129 C -0.20468 0.68889 -0.21909 0.6956 -0.23611 0.70277 C -0.25312 0.70972 -0.27413 0.71851 -0.29114 0.71296 C -0.30816 0.70787 -0.32795 0.68703 -0.33854 0.67129 C -0.34913 0.65555 -0.35017 0.63449 -0.35416 0.61875 C -0.35816 0.60301 -0.36076 0.58379 -0.36215 0.57685 " pathEditMode="relative" rAng="0" ptsTypes="aaaaaaaaaaaaaaaaaaaaaaaaaaaaA">
                                      <p:cBhvr>
                                        <p:cTn id="6" dur="6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50146" y="-1250143"/>
            <a:ext cx="664370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195513" y="1484313"/>
            <a:ext cx="40386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3795713" y="1636713"/>
            <a:ext cx="762000" cy="685800"/>
          </a:xfrm>
          <a:prstGeom prst="ellipse">
            <a:avLst/>
          </a:prstGeom>
          <a:solidFill>
            <a:srgbClr val="FDF6E3"/>
          </a:solidFill>
          <a:ln w="57150">
            <a:solidFill>
              <a:srgbClr val="0AC21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i="1"/>
              <a:t>9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693988" y="2444750"/>
            <a:ext cx="3124200" cy="30956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652713" y="4760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2652713" y="3236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4278313" y="2371725"/>
            <a:ext cx="0" cy="309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>
            <a:off x="2652713" y="5522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2652713" y="399891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348038" y="4797425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/>
              <a:t>1       8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109913" y="4075113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/>
              <a:t> 2         7  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09913" y="3313113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/>
              <a:t> 3         6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186113" y="2551113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/>
              <a:t>4         5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MCj03317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2647950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MCj03317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33375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MCj033177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13325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MCj033177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22116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MCj033177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500438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MCj033177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126841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MCj033177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1484313"/>
            <a:ext cx="1790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900113" y="1341438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о</a:t>
            </a:r>
            <a:endParaRPr lang="en-US" sz="4000"/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3059113" y="188913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ц</a:t>
            </a:r>
            <a:endParaRPr lang="en-US" sz="4000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795963" y="1125538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о</a:t>
            </a:r>
            <a:endParaRPr lang="en-US" sz="4000"/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3492500" y="2492375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л</a:t>
            </a:r>
            <a:endParaRPr lang="en-US" sz="4000"/>
          </a:p>
        </p:txBody>
      </p:sp>
      <p:sp>
        <p:nvSpPr>
          <p:cNvPr id="16397" name="Text Box 18"/>
          <p:cNvSpPr txBox="1">
            <a:spLocks noChangeArrowheads="1"/>
          </p:cNvSpPr>
          <p:nvPr/>
        </p:nvSpPr>
        <p:spPr bwMode="auto">
          <a:xfrm>
            <a:off x="6372225" y="3357563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м</a:t>
            </a:r>
            <a:endParaRPr lang="en-US" sz="4000"/>
          </a:p>
        </p:txBody>
      </p:sp>
      <p:sp>
        <p:nvSpPr>
          <p:cNvPr id="16398" name="Text Box 19"/>
          <p:cNvSpPr txBox="1">
            <a:spLocks noChangeArrowheads="1"/>
          </p:cNvSpPr>
          <p:nvPr/>
        </p:nvSpPr>
        <p:spPr bwMode="auto">
          <a:xfrm>
            <a:off x="4500563" y="4941888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д</a:t>
            </a:r>
            <a:endParaRPr lang="en-US" sz="4000"/>
          </a:p>
        </p:txBody>
      </p:sp>
      <p:sp>
        <p:nvSpPr>
          <p:cNvPr id="16399" name="Text Box 20"/>
          <p:cNvSpPr txBox="1">
            <a:spLocks noChangeArrowheads="1"/>
          </p:cNvSpPr>
          <p:nvPr/>
        </p:nvSpPr>
        <p:spPr bwMode="auto">
          <a:xfrm>
            <a:off x="1116013" y="4076700"/>
            <a:ext cx="358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ы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Ольга Рыженко</cp:lastModifiedBy>
  <cp:revision>10</cp:revision>
  <dcterms:created xsi:type="dcterms:W3CDTF">2009-12-06T11:36:16Z</dcterms:created>
  <dcterms:modified xsi:type="dcterms:W3CDTF">2013-11-27T17:23:10Z</dcterms:modified>
</cp:coreProperties>
</file>