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3D10-298D-4070-BEDC-C213DDF64D7E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2190-9B8F-4002-9B47-529A9FFB7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3D10-298D-4070-BEDC-C213DDF64D7E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2190-9B8F-4002-9B47-529A9FFB7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3D10-298D-4070-BEDC-C213DDF64D7E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2190-9B8F-4002-9B47-529A9FFB7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3D10-298D-4070-BEDC-C213DDF64D7E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2190-9B8F-4002-9B47-529A9FFB7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3D10-298D-4070-BEDC-C213DDF64D7E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2190-9B8F-4002-9B47-529A9FFB7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3D10-298D-4070-BEDC-C213DDF64D7E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2190-9B8F-4002-9B47-529A9FFB7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3D10-298D-4070-BEDC-C213DDF64D7E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2190-9B8F-4002-9B47-529A9FFB7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3D10-298D-4070-BEDC-C213DDF64D7E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2190-9B8F-4002-9B47-529A9FFB7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3D10-298D-4070-BEDC-C213DDF64D7E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2190-9B8F-4002-9B47-529A9FFB7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3D10-298D-4070-BEDC-C213DDF64D7E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2190-9B8F-4002-9B47-529A9FFB7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3D10-298D-4070-BEDC-C213DDF64D7E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2190-9B8F-4002-9B47-529A9FFB7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D3D10-298D-4070-BEDC-C213DDF64D7E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B2190-9B8F-4002-9B47-529A9FFB7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ок1жж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57554" y="1643050"/>
            <a:ext cx="442915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ТЕСТ</a:t>
            </a:r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r>
              <a:rPr lang="ru-RU" sz="36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</a:t>
            </a:r>
            <a:r>
              <a:rPr lang="ru-RU" sz="3200" b="1" i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Итоговый тест</a:t>
            </a:r>
            <a:endParaRPr lang="ru-RU" sz="3200" b="1" i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1лл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071538" y="1000108"/>
            <a:ext cx="6929486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742950" indent="-742950"/>
            <a:r>
              <a:rPr lang="en-US" sz="4000" b="1" i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8</a:t>
            </a:r>
            <a:r>
              <a:rPr lang="en-US" sz="4000" b="1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.   ____  you   ski?</a:t>
            </a:r>
            <a:endParaRPr lang="en-US" sz="4000" b="1" i="1" cap="none" spc="0" dirty="0" smtClean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Rounded MT Bold" pitchFamily="34" charset="0"/>
            </a:endParaRPr>
          </a:p>
          <a:p>
            <a:pPr marL="742950" indent="-742950"/>
            <a:endParaRPr lang="en-US" sz="3600" b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742950" indent="-742950"/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ll MT" pitchFamily="18" charset="0"/>
              </a:rPr>
              <a:t>                   a)     Are</a:t>
            </a:r>
          </a:p>
          <a:p>
            <a:pPr marL="742950" indent="-742950"/>
            <a:endParaRPr lang="en-US" sz="3600" b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ell MT" pitchFamily="18" charset="0"/>
            </a:endParaRPr>
          </a:p>
          <a:p>
            <a:pPr marL="742950" indent="-742950"/>
            <a:r>
              <a:rPr lang="en-US" sz="36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ll MT" pitchFamily="18" charset="0"/>
              </a:rPr>
              <a:t>                   b)     Can</a:t>
            </a:r>
          </a:p>
          <a:p>
            <a:pPr marL="742950" indent="-742950"/>
            <a:endParaRPr lang="en-US" sz="3600" b="1" cap="none" spc="0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ell MT" pitchFamily="18" charset="0"/>
            </a:endParaRPr>
          </a:p>
          <a:p>
            <a:pPr marL="742950" indent="-742950"/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ll MT" pitchFamily="18" charset="0"/>
              </a:rPr>
              <a:t>                   c)     Have</a:t>
            </a:r>
            <a:endParaRPr lang="ru-RU" sz="36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71802" y="571480"/>
            <a:ext cx="1847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4000" b="1" i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1лл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071538" y="1000108"/>
            <a:ext cx="6929486" cy="46474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742950" indent="-742950"/>
            <a:r>
              <a:rPr lang="en-US" sz="4000" b="1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9.   Tim   ___  got  a  green bag.</a:t>
            </a:r>
            <a:endParaRPr lang="en-US" sz="4000" b="1" i="1" cap="none" spc="0" dirty="0" smtClean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Rounded MT Bold" pitchFamily="34" charset="0"/>
            </a:endParaRPr>
          </a:p>
          <a:p>
            <a:pPr marL="742950" indent="-742950"/>
            <a:endParaRPr lang="en-US" sz="3600" b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742950" indent="-742950"/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ll MT" pitchFamily="18" charset="0"/>
              </a:rPr>
              <a:t>                   a)     is</a:t>
            </a:r>
          </a:p>
          <a:p>
            <a:pPr marL="742950" indent="-742950"/>
            <a:endParaRPr lang="en-US" sz="3600" b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ell MT" pitchFamily="18" charset="0"/>
            </a:endParaRPr>
          </a:p>
          <a:p>
            <a:pPr marL="742950" indent="-742950"/>
            <a:r>
              <a:rPr lang="en-US" sz="36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ll MT" pitchFamily="18" charset="0"/>
              </a:rPr>
              <a:t>                   b)     have</a:t>
            </a:r>
          </a:p>
          <a:p>
            <a:pPr marL="742950" indent="-742950"/>
            <a:endParaRPr lang="en-US" sz="3600" b="1" cap="none" spc="0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ell MT" pitchFamily="18" charset="0"/>
            </a:endParaRPr>
          </a:p>
          <a:p>
            <a:pPr marL="742950" indent="-742950"/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ll MT" pitchFamily="18" charset="0"/>
              </a:rPr>
              <a:t>                   c)     has</a:t>
            </a:r>
            <a:endParaRPr lang="ru-RU" sz="36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71802" y="571480"/>
            <a:ext cx="1847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4000" b="1" i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1лл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071538" y="1000108"/>
            <a:ext cx="6929486" cy="46474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742950" indent="-742950"/>
            <a:r>
              <a:rPr lang="en-US" sz="4000" b="1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10.   They   ___  nice  parrots.</a:t>
            </a:r>
            <a:endParaRPr lang="en-US" sz="4000" b="1" i="1" cap="none" spc="0" dirty="0" smtClean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Rounded MT Bold" pitchFamily="34" charset="0"/>
            </a:endParaRPr>
          </a:p>
          <a:p>
            <a:pPr marL="742950" indent="-742950"/>
            <a:endParaRPr lang="en-US" sz="3600" b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742950" indent="-742950"/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ll MT" pitchFamily="18" charset="0"/>
              </a:rPr>
              <a:t>                   a)     see</a:t>
            </a:r>
          </a:p>
          <a:p>
            <a:pPr marL="742950" indent="-742950"/>
            <a:endParaRPr lang="en-US" sz="3600" b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ell MT" pitchFamily="18" charset="0"/>
            </a:endParaRPr>
          </a:p>
          <a:p>
            <a:pPr marL="742950" indent="-742950"/>
            <a:r>
              <a:rPr lang="en-US" sz="36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ll MT" pitchFamily="18" charset="0"/>
              </a:rPr>
              <a:t>                   b)     sees</a:t>
            </a:r>
          </a:p>
          <a:p>
            <a:pPr marL="742950" indent="-742950"/>
            <a:endParaRPr lang="en-US" sz="3600" b="1" cap="none" spc="0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ell MT" pitchFamily="18" charset="0"/>
            </a:endParaRPr>
          </a:p>
          <a:p>
            <a:pPr marL="742950" indent="-742950"/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ll MT" pitchFamily="18" charset="0"/>
              </a:rPr>
              <a:t>                   c)     to see</a:t>
            </a:r>
            <a:endParaRPr lang="ru-RU" sz="36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71802" y="571480"/>
            <a:ext cx="1847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4000" b="1" i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В презентации взяты готовые авторские шаблоны:</a:t>
            </a:r>
          </a:p>
          <a:p>
            <a:pPr>
              <a:buNone/>
            </a:pPr>
            <a:r>
              <a:rPr lang="ru-RU" dirty="0" smtClean="0"/>
              <a:t>Татарникова  В.В.</a:t>
            </a:r>
          </a:p>
          <a:p>
            <a:pPr>
              <a:buNone/>
            </a:pPr>
            <a:r>
              <a:rPr lang="ru-RU" dirty="0" smtClean="0"/>
              <a:t>Ермолаевой И.А.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1лл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3071802" y="571480"/>
            <a:ext cx="1847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4000" b="1" i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1142984"/>
            <a:ext cx="692948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Татарников Виталий Викторович</a:t>
            </a:r>
            <a:b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учитель физики </a:t>
            </a:r>
            <a:b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МОУ СОШ №20 </a:t>
            </a:r>
            <a:b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п. Баранчинский, г. Кушва, Свердловской обл.</a:t>
            </a:r>
            <a:b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http://pedsovet.su/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Рисунок для фона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http://17986.globalmarket.com.ua/data/530378_3.jpg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ок1жж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14678" y="128586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dirty="0" smtClean="0">
                <a:latin typeface="Arial" charset="0"/>
                <a:cs typeface="Times New Roman" pitchFamily="18" charset="0"/>
              </a:rPr>
              <a:t>Автор данного шаблона: </a:t>
            </a:r>
          </a:p>
          <a:p>
            <a:pPr algn="ctr">
              <a:spcBef>
                <a:spcPct val="0"/>
              </a:spcBef>
            </a:pPr>
            <a:r>
              <a:rPr lang="ru-RU" dirty="0" smtClean="0">
                <a:latin typeface="Arial" charset="0"/>
                <a:cs typeface="Times New Roman" pitchFamily="18" charset="0"/>
              </a:rPr>
              <a:t>Ермолаева Ирина Алексеевна</a:t>
            </a:r>
          </a:p>
          <a:p>
            <a:pPr algn="ctr">
              <a:spcBef>
                <a:spcPct val="0"/>
              </a:spcBef>
            </a:pPr>
            <a:r>
              <a:rPr lang="ru-RU" dirty="0" smtClean="0">
                <a:latin typeface="Arial" charset="0"/>
                <a:cs typeface="Times New Roman" pitchFamily="18" charset="0"/>
              </a:rPr>
              <a:t>учитель информатики и математики </a:t>
            </a:r>
          </a:p>
          <a:p>
            <a:pPr algn="ctr">
              <a:spcBef>
                <a:spcPct val="0"/>
              </a:spcBef>
            </a:pPr>
            <a:r>
              <a:rPr lang="ru-RU" dirty="0" smtClean="0">
                <a:latin typeface="Arial" charset="0"/>
                <a:cs typeface="Times New Roman" pitchFamily="18" charset="0"/>
              </a:rPr>
              <a:t>МОУ «Павловская </a:t>
            </a:r>
            <a:r>
              <a:rPr lang="ru-RU" dirty="0" err="1" smtClean="0">
                <a:latin typeface="Arial" charset="0"/>
                <a:cs typeface="Times New Roman" pitchFamily="18" charset="0"/>
              </a:rPr>
              <a:t>сош</a:t>
            </a:r>
            <a:r>
              <a:rPr lang="ru-RU" dirty="0" smtClean="0">
                <a:latin typeface="Arial" charset="0"/>
                <a:cs typeface="Times New Roman" pitchFamily="18" charset="0"/>
              </a:rPr>
              <a:t>»</a:t>
            </a:r>
          </a:p>
          <a:p>
            <a:pPr algn="ctr">
              <a:spcBef>
                <a:spcPct val="0"/>
              </a:spcBef>
            </a:pPr>
            <a:r>
              <a:rPr lang="ru-RU" dirty="0" smtClean="0">
                <a:latin typeface="Arial" charset="0"/>
                <a:cs typeface="Times New Roman" pitchFamily="18" charset="0"/>
              </a:rPr>
              <a:t>с.Павловск</a:t>
            </a:r>
          </a:p>
          <a:p>
            <a:pPr algn="ctr">
              <a:spcBef>
                <a:spcPct val="0"/>
              </a:spcBef>
            </a:pPr>
            <a:r>
              <a:rPr lang="ru-RU" dirty="0" smtClean="0">
                <a:latin typeface="Arial" charset="0"/>
                <a:cs typeface="Times New Roman" pitchFamily="18" charset="0"/>
              </a:rPr>
              <a:t>Алтайский край</a:t>
            </a:r>
          </a:p>
          <a:p>
            <a:pPr algn="ctr">
              <a:spcBef>
                <a:spcPct val="0"/>
              </a:spcBef>
            </a:pPr>
            <a:r>
              <a:rPr lang="ru-RU" dirty="0" smtClean="0">
                <a:latin typeface="Arial" charset="0"/>
                <a:cs typeface="Times New Roman" pitchFamily="18" charset="0"/>
              </a:rPr>
              <a:t>Название сайта: http://pedsovet.su/</a:t>
            </a:r>
            <a:endParaRPr lang="ru-RU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1лл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500166" y="2500306"/>
            <a:ext cx="628654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Выбери и отметь правильный </a:t>
            </a:r>
            <a:r>
              <a:rPr lang="ru-RU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вариант ответа. </a:t>
            </a:r>
            <a:endParaRPr lang="ru-RU" sz="36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94671" y="571480"/>
            <a:ext cx="30187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i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adley Hand ITC" pitchFamily="66" charset="0"/>
              </a:rPr>
              <a:t>Classwork</a:t>
            </a:r>
            <a:r>
              <a:rPr lang="en-US" sz="4000" b="1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adley Hand ITC" pitchFamily="66" charset="0"/>
              </a:rPr>
              <a:t>.</a:t>
            </a:r>
            <a:r>
              <a:rPr lang="en-US" sz="4000" b="1" i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adley Hand ITC" pitchFamily="66" charset="0"/>
              </a:rPr>
              <a:t> </a:t>
            </a:r>
            <a:endParaRPr lang="ru-RU" sz="4000" b="1" i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1лл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071538" y="1000108"/>
            <a:ext cx="6929486" cy="40934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742950" indent="-742950">
              <a:buAutoNum type="arabicPeriod"/>
            </a:pPr>
            <a:r>
              <a:rPr lang="en-US" sz="4000" b="1" i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____ dog  is   black.</a:t>
            </a:r>
          </a:p>
          <a:p>
            <a:pPr marL="742950" indent="-742950"/>
            <a:endParaRPr lang="en-US" sz="3600" b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742950" indent="-742950"/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ll MT" pitchFamily="18" charset="0"/>
              </a:rPr>
              <a:t>               a)     Ann</a:t>
            </a:r>
          </a:p>
          <a:p>
            <a:pPr marL="742950" indent="-742950"/>
            <a:endParaRPr lang="en-US" sz="3600" b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ell MT" pitchFamily="18" charset="0"/>
            </a:endParaRPr>
          </a:p>
          <a:p>
            <a:pPr marL="742950" indent="-742950"/>
            <a:r>
              <a:rPr lang="en-US" sz="36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ll MT" pitchFamily="18" charset="0"/>
              </a:rPr>
              <a:t>               b)     </a:t>
            </a:r>
            <a:r>
              <a:rPr lang="en-US" sz="3600" b="1" cap="none" spc="0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ll MT" pitchFamily="18" charset="0"/>
              </a:rPr>
              <a:t>Anns</a:t>
            </a:r>
            <a:endParaRPr lang="en-US" sz="3600" b="1" cap="none" spc="0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ell MT" pitchFamily="18" charset="0"/>
            </a:endParaRPr>
          </a:p>
          <a:p>
            <a:pPr marL="742950" indent="-742950"/>
            <a:endParaRPr lang="en-US" sz="3600" b="1" cap="none" spc="0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ell MT" pitchFamily="18" charset="0"/>
            </a:endParaRPr>
          </a:p>
          <a:p>
            <a:pPr marL="742950" indent="-742950"/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ll MT" pitchFamily="18" charset="0"/>
              </a:rPr>
              <a:t>               c)     Ann’s</a:t>
            </a:r>
            <a:endParaRPr lang="ru-RU" sz="36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71802" y="571480"/>
            <a:ext cx="1847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4000" b="1" i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1лл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071538" y="1000108"/>
            <a:ext cx="6929486" cy="40934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742950" indent="-742950"/>
            <a:r>
              <a:rPr lang="ru-RU" sz="4000" b="1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2.  </a:t>
            </a:r>
            <a:r>
              <a:rPr lang="en-US" sz="4000" b="1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Is  it  a  duck? – No, ____.</a:t>
            </a:r>
            <a:endParaRPr lang="en-US" sz="4000" b="1" i="1" cap="none" spc="0" dirty="0" smtClean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Rounded MT Bold" pitchFamily="34" charset="0"/>
            </a:endParaRPr>
          </a:p>
          <a:p>
            <a:pPr marL="742950" indent="-742950"/>
            <a:endParaRPr lang="en-US" sz="3600" b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742950" indent="-742950"/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ll MT" pitchFamily="18" charset="0"/>
              </a:rPr>
              <a:t>               a)     it isn’t</a:t>
            </a:r>
          </a:p>
          <a:p>
            <a:pPr marL="742950" indent="-742950"/>
            <a:endParaRPr lang="en-US" sz="3600" b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ell MT" pitchFamily="18" charset="0"/>
            </a:endParaRPr>
          </a:p>
          <a:p>
            <a:pPr marL="742950" indent="-742950"/>
            <a:r>
              <a:rPr lang="en-US" sz="36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ll MT" pitchFamily="18" charset="0"/>
              </a:rPr>
              <a:t>               b)     </a:t>
            </a:r>
            <a:r>
              <a:rPr lang="en-US" sz="36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ll MT" pitchFamily="18" charset="0"/>
              </a:rPr>
              <a:t>i</a:t>
            </a:r>
            <a:r>
              <a:rPr lang="en-US" sz="36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ll MT" pitchFamily="18" charset="0"/>
              </a:rPr>
              <a:t>t is</a:t>
            </a:r>
          </a:p>
          <a:p>
            <a:pPr marL="742950" indent="-742950"/>
            <a:endParaRPr lang="en-US" sz="3600" b="1" cap="none" spc="0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ell MT" pitchFamily="18" charset="0"/>
            </a:endParaRPr>
          </a:p>
          <a:p>
            <a:pPr marL="742950" indent="-742950"/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ll MT" pitchFamily="18" charset="0"/>
              </a:rPr>
              <a:t>               c)     it cannot</a:t>
            </a:r>
            <a:endParaRPr lang="ru-RU" sz="36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71802" y="571480"/>
            <a:ext cx="1847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4000" b="1" i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1лл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071538" y="1000108"/>
            <a:ext cx="6929486" cy="46474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742950" indent="-742950"/>
            <a:r>
              <a:rPr lang="en-US" sz="4000" b="1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3. I  have  got  a cat.  ___ cat is black.</a:t>
            </a:r>
            <a:endParaRPr lang="en-US" sz="4000" b="1" i="1" cap="none" spc="0" dirty="0" smtClean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Rounded MT Bold" pitchFamily="34" charset="0"/>
            </a:endParaRPr>
          </a:p>
          <a:p>
            <a:pPr marL="742950" indent="-742950"/>
            <a:endParaRPr lang="en-US" sz="3600" b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742950" indent="-742950"/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ll MT" pitchFamily="18" charset="0"/>
              </a:rPr>
              <a:t>                  a)  A</a:t>
            </a:r>
          </a:p>
          <a:p>
            <a:pPr marL="742950" indent="-742950"/>
            <a:endParaRPr lang="en-US" sz="3600" b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ell MT" pitchFamily="18" charset="0"/>
            </a:endParaRPr>
          </a:p>
          <a:p>
            <a:pPr marL="742950" indent="-742950"/>
            <a:r>
              <a:rPr lang="en-US" sz="36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ll MT" pitchFamily="18" charset="0"/>
              </a:rPr>
              <a:t>                  b)     -</a:t>
            </a:r>
          </a:p>
          <a:p>
            <a:pPr marL="742950" indent="-742950"/>
            <a:endParaRPr lang="en-US" sz="3600" b="1" cap="none" spc="0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ell MT" pitchFamily="18" charset="0"/>
            </a:endParaRPr>
          </a:p>
          <a:p>
            <a:pPr marL="742950" indent="-742950"/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ll MT" pitchFamily="18" charset="0"/>
              </a:rPr>
              <a:t>                  c)     The</a:t>
            </a:r>
            <a:endParaRPr lang="ru-RU" sz="36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71802" y="571480"/>
            <a:ext cx="1847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4000" b="1" i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1лл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071538" y="1000108"/>
            <a:ext cx="6929486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742950" indent="-742950"/>
            <a:r>
              <a:rPr lang="en-US" sz="4000" b="1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4.  My  parrot  ___  to sing.</a:t>
            </a:r>
            <a:endParaRPr lang="en-US" sz="4000" b="1" i="1" cap="none" spc="0" dirty="0" smtClean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Rounded MT Bold" pitchFamily="34" charset="0"/>
            </a:endParaRPr>
          </a:p>
          <a:p>
            <a:pPr marL="742950" indent="-742950"/>
            <a:endParaRPr lang="en-US" sz="3600" b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742950" indent="-742950"/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ll MT" pitchFamily="18" charset="0"/>
              </a:rPr>
              <a:t>                   a)   like</a:t>
            </a:r>
          </a:p>
          <a:p>
            <a:pPr marL="742950" indent="-742950"/>
            <a:endParaRPr lang="en-US" sz="3600" b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ell MT" pitchFamily="18" charset="0"/>
            </a:endParaRPr>
          </a:p>
          <a:p>
            <a:pPr marL="742950" indent="-742950"/>
            <a:r>
              <a:rPr lang="en-US" sz="36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ll MT" pitchFamily="18" charset="0"/>
              </a:rPr>
              <a:t>                   b)     likes</a:t>
            </a:r>
          </a:p>
          <a:p>
            <a:pPr marL="742950" indent="-742950"/>
            <a:endParaRPr lang="en-US" sz="3600" b="1" cap="none" spc="0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ell MT" pitchFamily="18" charset="0"/>
            </a:endParaRPr>
          </a:p>
          <a:p>
            <a:pPr marL="742950" indent="-742950"/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ll MT" pitchFamily="18" charset="0"/>
              </a:rPr>
              <a:t>                   c)     can</a:t>
            </a:r>
            <a:endParaRPr lang="ru-RU" sz="36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71802" y="571480"/>
            <a:ext cx="1847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4000" b="1" i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1лл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071538" y="1000108"/>
            <a:ext cx="6929486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742950" indent="-742950"/>
            <a:r>
              <a:rPr lang="en-US" sz="4000" b="1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5. She  has  got   three   ___. </a:t>
            </a:r>
            <a:endParaRPr lang="en-US" sz="4000" b="1" i="1" cap="none" spc="0" dirty="0" smtClean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Rounded MT Bold" pitchFamily="34" charset="0"/>
            </a:endParaRPr>
          </a:p>
          <a:p>
            <a:pPr marL="742950" indent="-742950"/>
            <a:endParaRPr lang="en-US" sz="3600" b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742950" indent="-742950"/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ll MT" pitchFamily="18" charset="0"/>
              </a:rPr>
              <a:t>                   a)     red pen</a:t>
            </a:r>
          </a:p>
          <a:p>
            <a:pPr marL="742950" indent="-742950"/>
            <a:endParaRPr lang="en-US" sz="3600" b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ell MT" pitchFamily="18" charset="0"/>
            </a:endParaRPr>
          </a:p>
          <a:p>
            <a:pPr marL="742950" indent="-742950"/>
            <a:r>
              <a:rPr lang="en-US" sz="36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ll MT" pitchFamily="18" charset="0"/>
              </a:rPr>
              <a:t>                   b)     grey cats</a:t>
            </a:r>
          </a:p>
          <a:p>
            <a:pPr marL="742950" indent="-742950"/>
            <a:endParaRPr lang="en-US" sz="3600" b="1" cap="none" spc="0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ell MT" pitchFamily="18" charset="0"/>
            </a:endParaRPr>
          </a:p>
          <a:p>
            <a:pPr marL="742950" indent="-742950"/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ll MT" pitchFamily="18" charset="0"/>
              </a:rPr>
              <a:t>                   c)     green  pencil</a:t>
            </a:r>
            <a:endParaRPr lang="ru-RU" sz="36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71802" y="571480"/>
            <a:ext cx="1847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4000" b="1" i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1лл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071538" y="1000108"/>
            <a:ext cx="6929486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742950" indent="-742950"/>
            <a:r>
              <a:rPr lang="en-US" sz="4000" b="1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6.  We  can  ____.</a:t>
            </a:r>
            <a:endParaRPr lang="en-US" sz="4000" b="1" i="1" cap="none" spc="0" dirty="0" smtClean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Rounded MT Bold" pitchFamily="34" charset="0"/>
            </a:endParaRPr>
          </a:p>
          <a:p>
            <a:pPr marL="742950" indent="-742950"/>
            <a:endParaRPr lang="en-US" sz="3600" b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742950" indent="-742950"/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ll MT" pitchFamily="18" charset="0"/>
              </a:rPr>
              <a:t>                   a)     skip</a:t>
            </a:r>
          </a:p>
          <a:p>
            <a:pPr marL="742950" indent="-742950"/>
            <a:endParaRPr lang="en-US" sz="3600" b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ell MT" pitchFamily="18" charset="0"/>
            </a:endParaRPr>
          </a:p>
          <a:p>
            <a:pPr marL="742950" indent="-742950"/>
            <a:r>
              <a:rPr lang="en-US" sz="36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ll MT" pitchFamily="18" charset="0"/>
              </a:rPr>
              <a:t>                   b)     to skip</a:t>
            </a:r>
          </a:p>
          <a:p>
            <a:pPr marL="742950" indent="-742950"/>
            <a:endParaRPr lang="en-US" sz="3600" b="1" cap="none" spc="0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ell MT" pitchFamily="18" charset="0"/>
            </a:endParaRPr>
          </a:p>
          <a:p>
            <a:pPr marL="742950" indent="-742950"/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ll MT" pitchFamily="18" charset="0"/>
              </a:rPr>
              <a:t>                   c)     skips</a:t>
            </a:r>
            <a:endParaRPr lang="ru-RU" sz="36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71802" y="571480"/>
            <a:ext cx="1847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4000" b="1" i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1лл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071538" y="1000108"/>
            <a:ext cx="6929486" cy="46474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742950" indent="-742950"/>
            <a:r>
              <a:rPr lang="en-US" sz="4000" b="1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7.   Nick  ____ big  and   strong. </a:t>
            </a:r>
            <a:endParaRPr lang="en-US" sz="4000" b="1" i="1" cap="none" spc="0" dirty="0" smtClean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Rounded MT Bold" pitchFamily="34" charset="0"/>
            </a:endParaRPr>
          </a:p>
          <a:p>
            <a:pPr marL="742950" indent="-742950"/>
            <a:endParaRPr lang="en-US" sz="3600" b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742950" indent="-742950"/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ll MT" pitchFamily="18" charset="0"/>
              </a:rPr>
              <a:t>                   a)     am</a:t>
            </a:r>
          </a:p>
          <a:p>
            <a:pPr marL="742950" indent="-742950"/>
            <a:endParaRPr lang="en-US" sz="3600" b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ell MT" pitchFamily="18" charset="0"/>
            </a:endParaRPr>
          </a:p>
          <a:p>
            <a:pPr marL="742950" indent="-742950"/>
            <a:r>
              <a:rPr lang="en-US" sz="36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ll MT" pitchFamily="18" charset="0"/>
              </a:rPr>
              <a:t>                   b)     are</a:t>
            </a:r>
          </a:p>
          <a:p>
            <a:pPr marL="742950" indent="-742950"/>
            <a:endParaRPr lang="en-US" sz="3600" b="1" cap="none" spc="0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ell MT" pitchFamily="18" charset="0"/>
            </a:endParaRPr>
          </a:p>
          <a:p>
            <a:pPr marL="742950" indent="-742950"/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ll MT" pitchFamily="18" charset="0"/>
              </a:rPr>
              <a:t>                   c)     is</a:t>
            </a:r>
            <a:endParaRPr lang="ru-RU" sz="36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71802" y="571480"/>
            <a:ext cx="1847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4000" b="1" i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262</Words>
  <Application>Microsoft Office PowerPoint</Application>
  <PresentationFormat>Экран (4:3)</PresentationFormat>
  <Paragraphs>85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Ер@sтоВы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yay</dc:creator>
  <cp:lastModifiedBy>Tanya</cp:lastModifiedBy>
  <cp:revision>14</cp:revision>
  <dcterms:created xsi:type="dcterms:W3CDTF">2012-05-02T18:23:40Z</dcterms:created>
  <dcterms:modified xsi:type="dcterms:W3CDTF">2013-03-26T14:27:16Z</dcterms:modified>
</cp:coreProperties>
</file>