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68" r:id="rId3"/>
    <p:sldId id="257" r:id="rId4"/>
    <p:sldId id="266" r:id="rId5"/>
    <p:sldId id="264" r:id="rId6"/>
    <p:sldId id="265" r:id="rId7"/>
    <p:sldId id="267" r:id="rId8"/>
    <p:sldId id="269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89" autoAdjust="0"/>
    <p:restoredTop sz="91142" autoAdjust="0"/>
  </p:normalViewPr>
  <p:slideViewPr>
    <p:cSldViewPr>
      <p:cViewPr varScale="1">
        <p:scale>
          <a:sx n="41" d="100"/>
          <a:sy n="41" d="100"/>
        </p:scale>
        <p:origin x="-13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F4292-FCD8-4C0C-97FD-EE84E5E072E2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D072E-7BD4-47C5-A70B-7E56474D2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D072E-7BD4-47C5-A70B-7E56474D257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D072E-7BD4-47C5-A70B-7E56474D257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D072E-7BD4-47C5-A70B-7E56474D257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0173-95F2-4286-912B-7AA82D51332D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998A-4C45-4B73-A2DA-8513847D8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0173-95F2-4286-912B-7AA82D51332D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998A-4C45-4B73-A2DA-8513847D8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0173-95F2-4286-912B-7AA82D51332D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998A-4C45-4B73-A2DA-8513847D8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0173-95F2-4286-912B-7AA82D51332D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998A-4C45-4B73-A2DA-8513847D8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0173-95F2-4286-912B-7AA82D51332D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998A-4C45-4B73-A2DA-8513847D8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0173-95F2-4286-912B-7AA82D51332D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998A-4C45-4B73-A2DA-8513847D8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0173-95F2-4286-912B-7AA82D51332D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998A-4C45-4B73-A2DA-8513847D8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0173-95F2-4286-912B-7AA82D51332D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998A-4C45-4B73-A2DA-8513847D8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0173-95F2-4286-912B-7AA82D51332D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998A-4C45-4B73-A2DA-8513847D8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0173-95F2-4286-912B-7AA82D51332D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998A-4C45-4B73-A2DA-8513847D8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0173-95F2-4286-912B-7AA82D51332D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998A-4C45-4B73-A2DA-8513847D8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E0173-95F2-4286-912B-7AA82D51332D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F998A-4C45-4B73-A2DA-8513847D8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nimashki.net/uploads/cat-1141612970/tkrkjy.gif" TargetMode="External"/><Relationship Id="rId13" Type="http://schemas.openxmlformats.org/officeDocument/2006/relationships/hyperlink" Target="http://im7-tub-ru.yandex.net/i?id=4979916-34-72&amp;n=15" TargetMode="External"/><Relationship Id="rId3" Type="http://schemas.openxmlformats.org/officeDocument/2006/relationships/hyperlink" Target="http://im7-tub-ru.yandex.net/i?id=20007530-18-72&amp;n=21" TargetMode="External"/><Relationship Id="rId7" Type="http://schemas.openxmlformats.org/officeDocument/2006/relationships/hyperlink" Target="http://im8-tub-ru.yandex.net/i?id=558820852-43-72&amp;n=21" TargetMode="External"/><Relationship Id="rId12" Type="http://schemas.openxmlformats.org/officeDocument/2006/relationships/hyperlink" Target="http://im2-tub-ru.yandex.net/i?id=102513401-07-72&amp;n=2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4-tub-ru.yandex.net/i?id=419558807-33-72&amp;n=21" TargetMode="External"/><Relationship Id="rId11" Type="http://schemas.openxmlformats.org/officeDocument/2006/relationships/hyperlink" Target="http://fonegallery.narod.ru/golub/golub26.htm" TargetMode="External"/><Relationship Id="rId5" Type="http://schemas.openxmlformats.org/officeDocument/2006/relationships/hyperlink" Target="http://im8-tub-ru.yandex.net/i?id=303299328-38-72&amp;n=21" TargetMode="External"/><Relationship Id="rId10" Type="http://schemas.openxmlformats.org/officeDocument/2006/relationships/hyperlink" Target="http://im7-tub-ru.yandex.net/i?id=127936364-61-72&amp;n=21" TargetMode="External"/><Relationship Id="rId4" Type="http://schemas.openxmlformats.org/officeDocument/2006/relationships/hyperlink" Target="http://im3-tub-ru.yandex.net/i?id=278248210-24-72&amp;n=21" TargetMode="External"/><Relationship Id="rId9" Type="http://schemas.openxmlformats.org/officeDocument/2006/relationships/hyperlink" Target="http://www.animashki.net/uploads/cat-1141612970/cartoon_443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323528" y="332656"/>
            <a:ext cx="8496944" cy="6192688"/>
          </a:xfrm>
          <a:prstGeom prst="rect">
            <a:avLst/>
          </a:prstGeom>
          <a:noFill/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5373216"/>
            <a:ext cx="50040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Егорова Надежда Николаевна, </a:t>
            </a:r>
          </a:p>
          <a:p>
            <a:pPr algn="ctr"/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учитель английского языка</a:t>
            </a:r>
          </a:p>
          <a:p>
            <a:pPr algn="ctr"/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МБОУ «СОШ №26» г. Чита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628800"/>
            <a:ext cx="83529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 уроке английского языка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59548" y="3861048"/>
            <a:ext cx="17283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 класс</a:t>
            </a:r>
            <a:endParaRPr lang="ru-RU" sz="2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6192688"/>
          </a:xfrm>
          <a:prstGeom prst="rect">
            <a:avLst/>
          </a:prstGeom>
          <a:noFill/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66" name="Picture 2" descr="http://www.jpkc.sdu.edu.cn/culture/final/contents/content1_img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700808"/>
            <a:ext cx="3971925" cy="468744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</p:pic>
      <p:sp>
        <p:nvSpPr>
          <p:cNvPr id="5" name="Полилиния 4"/>
          <p:cNvSpPr/>
          <p:nvPr/>
        </p:nvSpPr>
        <p:spPr>
          <a:xfrm>
            <a:off x="3635896" y="1750255"/>
            <a:ext cx="1849618" cy="2398825"/>
          </a:xfrm>
          <a:custGeom>
            <a:avLst/>
            <a:gdLst>
              <a:gd name="connsiteX0" fmla="*/ 1497981 w 1813932"/>
              <a:gd name="connsiteY0" fmla="*/ 2022088 h 2416098"/>
              <a:gd name="connsiteX1" fmla="*/ 717395 w 1813932"/>
              <a:gd name="connsiteY1" fmla="*/ 2378927 h 2416098"/>
              <a:gd name="connsiteX2" fmla="*/ 695093 w 1813932"/>
              <a:gd name="connsiteY2" fmla="*/ 2245112 h 2416098"/>
              <a:gd name="connsiteX3" fmla="*/ 293649 w 1813932"/>
              <a:gd name="connsiteY3" fmla="*/ 1776761 h 2416098"/>
              <a:gd name="connsiteX4" fmla="*/ 3717 w 1813932"/>
              <a:gd name="connsiteY4" fmla="*/ 1129990 h 2416098"/>
              <a:gd name="connsiteX5" fmla="*/ 315951 w 1813932"/>
              <a:gd name="connsiteY5" fmla="*/ 483220 h 2416098"/>
              <a:gd name="connsiteX6" fmla="*/ 1163444 w 1813932"/>
              <a:gd name="connsiteY6" fmla="*/ 371707 h 2416098"/>
              <a:gd name="connsiteX7" fmla="*/ 1297259 w 1813932"/>
              <a:gd name="connsiteY7" fmla="*/ 37171 h 2416098"/>
              <a:gd name="connsiteX8" fmla="*/ 1542585 w 1813932"/>
              <a:gd name="connsiteY8" fmla="*/ 148683 h 2416098"/>
              <a:gd name="connsiteX9" fmla="*/ 1163444 w 1813932"/>
              <a:gd name="connsiteY9" fmla="*/ 773151 h 2416098"/>
              <a:gd name="connsiteX10" fmla="*/ 1118839 w 1813932"/>
              <a:gd name="connsiteY10" fmla="*/ 840059 h 2416098"/>
              <a:gd name="connsiteX11" fmla="*/ 1631795 w 1813932"/>
              <a:gd name="connsiteY11" fmla="*/ 817756 h 2416098"/>
              <a:gd name="connsiteX12" fmla="*/ 1765610 w 1813932"/>
              <a:gd name="connsiteY12" fmla="*/ 973873 h 2416098"/>
              <a:gd name="connsiteX13" fmla="*/ 1765610 w 1813932"/>
              <a:gd name="connsiteY13" fmla="*/ 1152293 h 2416098"/>
              <a:gd name="connsiteX14" fmla="*/ 1475678 w 1813932"/>
              <a:gd name="connsiteY14" fmla="*/ 1531434 h 2416098"/>
              <a:gd name="connsiteX15" fmla="*/ 1564888 w 1813932"/>
              <a:gd name="connsiteY15" fmla="*/ 1620644 h 2416098"/>
              <a:gd name="connsiteX16" fmla="*/ 1654098 w 1813932"/>
              <a:gd name="connsiteY16" fmla="*/ 1865971 h 2416098"/>
              <a:gd name="connsiteX17" fmla="*/ 1497981 w 1813932"/>
              <a:gd name="connsiteY17" fmla="*/ 2022088 h 2416098"/>
              <a:gd name="connsiteX0" fmla="*/ 1497981 w 1813932"/>
              <a:gd name="connsiteY0" fmla="*/ 2022088 h 2658582"/>
              <a:gd name="connsiteX1" fmla="*/ 717395 w 1813932"/>
              <a:gd name="connsiteY1" fmla="*/ 2378927 h 2658582"/>
              <a:gd name="connsiteX2" fmla="*/ 864096 w 1813932"/>
              <a:gd name="connsiteY2" fmla="*/ 2558221 h 2658582"/>
              <a:gd name="connsiteX3" fmla="*/ 293649 w 1813932"/>
              <a:gd name="connsiteY3" fmla="*/ 1776761 h 2658582"/>
              <a:gd name="connsiteX4" fmla="*/ 3717 w 1813932"/>
              <a:gd name="connsiteY4" fmla="*/ 1129990 h 2658582"/>
              <a:gd name="connsiteX5" fmla="*/ 315951 w 1813932"/>
              <a:gd name="connsiteY5" fmla="*/ 483220 h 2658582"/>
              <a:gd name="connsiteX6" fmla="*/ 1163444 w 1813932"/>
              <a:gd name="connsiteY6" fmla="*/ 371707 h 2658582"/>
              <a:gd name="connsiteX7" fmla="*/ 1297259 w 1813932"/>
              <a:gd name="connsiteY7" fmla="*/ 37171 h 2658582"/>
              <a:gd name="connsiteX8" fmla="*/ 1542585 w 1813932"/>
              <a:gd name="connsiteY8" fmla="*/ 148683 h 2658582"/>
              <a:gd name="connsiteX9" fmla="*/ 1163444 w 1813932"/>
              <a:gd name="connsiteY9" fmla="*/ 773151 h 2658582"/>
              <a:gd name="connsiteX10" fmla="*/ 1118839 w 1813932"/>
              <a:gd name="connsiteY10" fmla="*/ 840059 h 2658582"/>
              <a:gd name="connsiteX11" fmla="*/ 1631795 w 1813932"/>
              <a:gd name="connsiteY11" fmla="*/ 817756 h 2658582"/>
              <a:gd name="connsiteX12" fmla="*/ 1765610 w 1813932"/>
              <a:gd name="connsiteY12" fmla="*/ 973873 h 2658582"/>
              <a:gd name="connsiteX13" fmla="*/ 1765610 w 1813932"/>
              <a:gd name="connsiteY13" fmla="*/ 1152293 h 2658582"/>
              <a:gd name="connsiteX14" fmla="*/ 1475678 w 1813932"/>
              <a:gd name="connsiteY14" fmla="*/ 1531434 h 2658582"/>
              <a:gd name="connsiteX15" fmla="*/ 1564888 w 1813932"/>
              <a:gd name="connsiteY15" fmla="*/ 1620644 h 2658582"/>
              <a:gd name="connsiteX16" fmla="*/ 1654098 w 1813932"/>
              <a:gd name="connsiteY16" fmla="*/ 1865971 h 2658582"/>
              <a:gd name="connsiteX17" fmla="*/ 1497981 w 1813932"/>
              <a:gd name="connsiteY17" fmla="*/ 2022088 h 2658582"/>
              <a:gd name="connsiteX0" fmla="*/ 1510918 w 1826869"/>
              <a:gd name="connsiteY0" fmla="*/ 2022088 h 2646775"/>
              <a:gd name="connsiteX1" fmla="*/ 730332 w 1826869"/>
              <a:gd name="connsiteY1" fmla="*/ 2378927 h 2646775"/>
              <a:gd name="connsiteX2" fmla="*/ 877033 w 1826869"/>
              <a:gd name="connsiteY2" fmla="*/ 2558221 h 2646775"/>
              <a:gd name="connsiteX3" fmla="*/ 228961 w 1826869"/>
              <a:gd name="connsiteY3" fmla="*/ 1847604 h 2646775"/>
              <a:gd name="connsiteX4" fmla="*/ 16654 w 1826869"/>
              <a:gd name="connsiteY4" fmla="*/ 1129990 h 2646775"/>
              <a:gd name="connsiteX5" fmla="*/ 328888 w 1826869"/>
              <a:gd name="connsiteY5" fmla="*/ 483220 h 2646775"/>
              <a:gd name="connsiteX6" fmla="*/ 1176381 w 1826869"/>
              <a:gd name="connsiteY6" fmla="*/ 371707 h 2646775"/>
              <a:gd name="connsiteX7" fmla="*/ 1310196 w 1826869"/>
              <a:gd name="connsiteY7" fmla="*/ 37171 h 2646775"/>
              <a:gd name="connsiteX8" fmla="*/ 1555522 w 1826869"/>
              <a:gd name="connsiteY8" fmla="*/ 148683 h 2646775"/>
              <a:gd name="connsiteX9" fmla="*/ 1176381 w 1826869"/>
              <a:gd name="connsiteY9" fmla="*/ 773151 h 2646775"/>
              <a:gd name="connsiteX10" fmla="*/ 1131776 w 1826869"/>
              <a:gd name="connsiteY10" fmla="*/ 840059 h 2646775"/>
              <a:gd name="connsiteX11" fmla="*/ 1644732 w 1826869"/>
              <a:gd name="connsiteY11" fmla="*/ 817756 h 2646775"/>
              <a:gd name="connsiteX12" fmla="*/ 1778547 w 1826869"/>
              <a:gd name="connsiteY12" fmla="*/ 973873 h 2646775"/>
              <a:gd name="connsiteX13" fmla="*/ 1778547 w 1826869"/>
              <a:gd name="connsiteY13" fmla="*/ 1152293 h 2646775"/>
              <a:gd name="connsiteX14" fmla="*/ 1488615 w 1826869"/>
              <a:gd name="connsiteY14" fmla="*/ 1531434 h 2646775"/>
              <a:gd name="connsiteX15" fmla="*/ 1577825 w 1826869"/>
              <a:gd name="connsiteY15" fmla="*/ 1620644 h 2646775"/>
              <a:gd name="connsiteX16" fmla="*/ 1667035 w 1826869"/>
              <a:gd name="connsiteY16" fmla="*/ 1865971 h 2646775"/>
              <a:gd name="connsiteX17" fmla="*/ 1510918 w 1826869"/>
              <a:gd name="connsiteY17" fmla="*/ 2022088 h 2646775"/>
              <a:gd name="connsiteX0" fmla="*/ 1510918 w 1782612"/>
              <a:gd name="connsiteY0" fmla="*/ 2022088 h 2646775"/>
              <a:gd name="connsiteX1" fmla="*/ 730332 w 1782612"/>
              <a:gd name="connsiteY1" fmla="*/ 2378927 h 2646775"/>
              <a:gd name="connsiteX2" fmla="*/ 877033 w 1782612"/>
              <a:gd name="connsiteY2" fmla="*/ 2558221 h 2646775"/>
              <a:gd name="connsiteX3" fmla="*/ 228961 w 1782612"/>
              <a:gd name="connsiteY3" fmla="*/ 1847604 h 2646775"/>
              <a:gd name="connsiteX4" fmla="*/ 16654 w 1782612"/>
              <a:gd name="connsiteY4" fmla="*/ 1129990 h 2646775"/>
              <a:gd name="connsiteX5" fmla="*/ 328888 w 1782612"/>
              <a:gd name="connsiteY5" fmla="*/ 483220 h 2646775"/>
              <a:gd name="connsiteX6" fmla="*/ 1176381 w 1782612"/>
              <a:gd name="connsiteY6" fmla="*/ 371707 h 2646775"/>
              <a:gd name="connsiteX7" fmla="*/ 1310196 w 1782612"/>
              <a:gd name="connsiteY7" fmla="*/ 37171 h 2646775"/>
              <a:gd name="connsiteX8" fmla="*/ 1555522 w 1782612"/>
              <a:gd name="connsiteY8" fmla="*/ 148683 h 2646775"/>
              <a:gd name="connsiteX9" fmla="*/ 1176381 w 1782612"/>
              <a:gd name="connsiteY9" fmla="*/ 773151 h 2646775"/>
              <a:gd name="connsiteX10" fmla="*/ 1131776 w 1782612"/>
              <a:gd name="connsiteY10" fmla="*/ 840059 h 2646775"/>
              <a:gd name="connsiteX11" fmla="*/ 1644732 w 1782612"/>
              <a:gd name="connsiteY11" fmla="*/ 817756 h 2646775"/>
              <a:gd name="connsiteX12" fmla="*/ 1778547 w 1782612"/>
              <a:gd name="connsiteY12" fmla="*/ 973873 h 2646775"/>
              <a:gd name="connsiteX13" fmla="*/ 1669122 w 1782612"/>
              <a:gd name="connsiteY13" fmla="*/ 1136987 h 2646775"/>
              <a:gd name="connsiteX14" fmla="*/ 1488615 w 1782612"/>
              <a:gd name="connsiteY14" fmla="*/ 1531434 h 2646775"/>
              <a:gd name="connsiteX15" fmla="*/ 1577825 w 1782612"/>
              <a:gd name="connsiteY15" fmla="*/ 1620644 h 2646775"/>
              <a:gd name="connsiteX16" fmla="*/ 1667035 w 1782612"/>
              <a:gd name="connsiteY16" fmla="*/ 1865971 h 2646775"/>
              <a:gd name="connsiteX17" fmla="*/ 1510918 w 1782612"/>
              <a:gd name="connsiteY17" fmla="*/ 2022088 h 2646775"/>
              <a:gd name="connsiteX0" fmla="*/ 1510918 w 1790548"/>
              <a:gd name="connsiteY0" fmla="*/ 2022088 h 2646775"/>
              <a:gd name="connsiteX1" fmla="*/ 730332 w 1790548"/>
              <a:gd name="connsiteY1" fmla="*/ 2378927 h 2646775"/>
              <a:gd name="connsiteX2" fmla="*/ 877033 w 1790548"/>
              <a:gd name="connsiteY2" fmla="*/ 2558221 h 2646775"/>
              <a:gd name="connsiteX3" fmla="*/ 228961 w 1790548"/>
              <a:gd name="connsiteY3" fmla="*/ 1847604 h 2646775"/>
              <a:gd name="connsiteX4" fmla="*/ 16654 w 1790548"/>
              <a:gd name="connsiteY4" fmla="*/ 1129990 h 2646775"/>
              <a:gd name="connsiteX5" fmla="*/ 328888 w 1790548"/>
              <a:gd name="connsiteY5" fmla="*/ 483220 h 2646775"/>
              <a:gd name="connsiteX6" fmla="*/ 1176381 w 1790548"/>
              <a:gd name="connsiteY6" fmla="*/ 371707 h 2646775"/>
              <a:gd name="connsiteX7" fmla="*/ 1310196 w 1790548"/>
              <a:gd name="connsiteY7" fmla="*/ 37171 h 2646775"/>
              <a:gd name="connsiteX8" fmla="*/ 1555522 w 1790548"/>
              <a:gd name="connsiteY8" fmla="*/ 148683 h 2646775"/>
              <a:gd name="connsiteX9" fmla="*/ 1176381 w 1790548"/>
              <a:gd name="connsiteY9" fmla="*/ 773151 h 2646775"/>
              <a:gd name="connsiteX10" fmla="*/ 1131776 w 1790548"/>
              <a:gd name="connsiteY10" fmla="*/ 840059 h 2646775"/>
              <a:gd name="connsiteX11" fmla="*/ 1597114 w 1790548"/>
              <a:gd name="connsiteY11" fmla="*/ 923802 h 2646775"/>
              <a:gd name="connsiteX12" fmla="*/ 1778547 w 1790548"/>
              <a:gd name="connsiteY12" fmla="*/ 973873 h 2646775"/>
              <a:gd name="connsiteX13" fmla="*/ 1669122 w 1790548"/>
              <a:gd name="connsiteY13" fmla="*/ 1136987 h 2646775"/>
              <a:gd name="connsiteX14" fmla="*/ 1488615 w 1790548"/>
              <a:gd name="connsiteY14" fmla="*/ 1531434 h 2646775"/>
              <a:gd name="connsiteX15" fmla="*/ 1577825 w 1790548"/>
              <a:gd name="connsiteY15" fmla="*/ 1620644 h 2646775"/>
              <a:gd name="connsiteX16" fmla="*/ 1667035 w 1790548"/>
              <a:gd name="connsiteY16" fmla="*/ 1865971 h 2646775"/>
              <a:gd name="connsiteX17" fmla="*/ 1510918 w 1790548"/>
              <a:gd name="connsiteY17" fmla="*/ 2022088 h 2646775"/>
              <a:gd name="connsiteX0" fmla="*/ 1494264 w 1773894"/>
              <a:gd name="connsiteY0" fmla="*/ 2022088 h 2646775"/>
              <a:gd name="connsiteX1" fmla="*/ 713678 w 1773894"/>
              <a:gd name="connsiteY1" fmla="*/ 2378927 h 2646775"/>
              <a:gd name="connsiteX2" fmla="*/ 860379 w 1773894"/>
              <a:gd name="connsiteY2" fmla="*/ 2558221 h 2646775"/>
              <a:gd name="connsiteX3" fmla="*/ 212307 w 1773894"/>
              <a:gd name="connsiteY3" fmla="*/ 1847604 h 2646775"/>
              <a:gd name="connsiteX4" fmla="*/ 0 w 1773894"/>
              <a:gd name="connsiteY4" fmla="*/ 1129990 h 2646775"/>
              <a:gd name="connsiteX5" fmla="*/ 212308 w 1773894"/>
              <a:gd name="connsiteY5" fmla="*/ 426370 h 2646775"/>
              <a:gd name="connsiteX6" fmla="*/ 1159727 w 1773894"/>
              <a:gd name="connsiteY6" fmla="*/ 371707 h 2646775"/>
              <a:gd name="connsiteX7" fmla="*/ 1293542 w 1773894"/>
              <a:gd name="connsiteY7" fmla="*/ 37171 h 2646775"/>
              <a:gd name="connsiteX8" fmla="*/ 1538868 w 1773894"/>
              <a:gd name="connsiteY8" fmla="*/ 148683 h 2646775"/>
              <a:gd name="connsiteX9" fmla="*/ 1159727 w 1773894"/>
              <a:gd name="connsiteY9" fmla="*/ 773151 h 2646775"/>
              <a:gd name="connsiteX10" fmla="*/ 1115122 w 1773894"/>
              <a:gd name="connsiteY10" fmla="*/ 840059 h 2646775"/>
              <a:gd name="connsiteX11" fmla="*/ 1580460 w 1773894"/>
              <a:gd name="connsiteY11" fmla="*/ 923802 h 2646775"/>
              <a:gd name="connsiteX12" fmla="*/ 1761893 w 1773894"/>
              <a:gd name="connsiteY12" fmla="*/ 973873 h 2646775"/>
              <a:gd name="connsiteX13" fmla="*/ 1652468 w 1773894"/>
              <a:gd name="connsiteY13" fmla="*/ 1136987 h 2646775"/>
              <a:gd name="connsiteX14" fmla="*/ 1471961 w 1773894"/>
              <a:gd name="connsiteY14" fmla="*/ 1531434 h 2646775"/>
              <a:gd name="connsiteX15" fmla="*/ 1561171 w 1773894"/>
              <a:gd name="connsiteY15" fmla="*/ 1620644 h 2646775"/>
              <a:gd name="connsiteX16" fmla="*/ 1650381 w 1773894"/>
              <a:gd name="connsiteY16" fmla="*/ 1865971 h 2646775"/>
              <a:gd name="connsiteX17" fmla="*/ 1494264 w 1773894"/>
              <a:gd name="connsiteY17" fmla="*/ 2022088 h 2646775"/>
              <a:gd name="connsiteX0" fmla="*/ 1569988 w 1849618"/>
              <a:gd name="connsiteY0" fmla="*/ 2022088 h 2646775"/>
              <a:gd name="connsiteX1" fmla="*/ 789402 w 1849618"/>
              <a:gd name="connsiteY1" fmla="*/ 2378927 h 2646775"/>
              <a:gd name="connsiteX2" fmla="*/ 936103 w 1849618"/>
              <a:gd name="connsiteY2" fmla="*/ 2558221 h 2646775"/>
              <a:gd name="connsiteX3" fmla="*/ 288031 w 1849618"/>
              <a:gd name="connsiteY3" fmla="*/ 1847604 h 2646775"/>
              <a:gd name="connsiteX4" fmla="*/ 0 w 1849618"/>
              <a:gd name="connsiteY4" fmla="*/ 1208049 h 2646775"/>
              <a:gd name="connsiteX5" fmla="*/ 288032 w 1849618"/>
              <a:gd name="connsiteY5" fmla="*/ 426370 h 2646775"/>
              <a:gd name="connsiteX6" fmla="*/ 1235451 w 1849618"/>
              <a:gd name="connsiteY6" fmla="*/ 371707 h 2646775"/>
              <a:gd name="connsiteX7" fmla="*/ 1369266 w 1849618"/>
              <a:gd name="connsiteY7" fmla="*/ 37171 h 2646775"/>
              <a:gd name="connsiteX8" fmla="*/ 1614592 w 1849618"/>
              <a:gd name="connsiteY8" fmla="*/ 148683 h 2646775"/>
              <a:gd name="connsiteX9" fmla="*/ 1235451 w 1849618"/>
              <a:gd name="connsiteY9" fmla="*/ 773151 h 2646775"/>
              <a:gd name="connsiteX10" fmla="*/ 1190846 w 1849618"/>
              <a:gd name="connsiteY10" fmla="*/ 840059 h 2646775"/>
              <a:gd name="connsiteX11" fmla="*/ 1656184 w 1849618"/>
              <a:gd name="connsiteY11" fmla="*/ 923802 h 2646775"/>
              <a:gd name="connsiteX12" fmla="*/ 1837617 w 1849618"/>
              <a:gd name="connsiteY12" fmla="*/ 973873 h 2646775"/>
              <a:gd name="connsiteX13" fmla="*/ 1728192 w 1849618"/>
              <a:gd name="connsiteY13" fmla="*/ 1136987 h 2646775"/>
              <a:gd name="connsiteX14" fmla="*/ 1547685 w 1849618"/>
              <a:gd name="connsiteY14" fmla="*/ 1531434 h 2646775"/>
              <a:gd name="connsiteX15" fmla="*/ 1636895 w 1849618"/>
              <a:gd name="connsiteY15" fmla="*/ 1620644 h 2646775"/>
              <a:gd name="connsiteX16" fmla="*/ 1726105 w 1849618"/>
              <a:gd name="connsiteY16" fmla="*/ 1865971 h 2646775"/>
              <a:gd name="connsiteX17" fmla="*/ 1569988 w 1849618"/>
              <a:gd name="connsiteY17" fmla="*/ 2022088 h 2646775"/>
              <a:gd name="connsiteX0" fmla="*/ 1569988 w 1849618"/>
              <a:gd name="connsiteY0" fmla="*/ 2022088 h 2646775"/>
              <a:gd name="connsiteX1" fmla="*/ 1152128 w 1849618"/>
              <a:gd name="connsiteY1" fmla="*/ 2345036 h 2646775"/>
              <a:gd name="connsiteX2" fmla="*/ 789402 w 1849618"/>
              <a:gd name="connsiteY2" fmla="*/ 2378927 h 2646775"/>
              <a:gd name="connsiteX3" fmla="*/ 936103 w 1849618"/>
              <a:gd name="connsiteY3" fmla="*/ 2558221 h 2646775"/>
              <a:gd name="connsiteX4" fmla="*/ 288031 w 1849618"/>
              <a:gd name="connsiteY4" fmla="*/ 1847604 h 2646775"/>
              <a:gd name="connsiteX5" fmla="*/ 0 w 1849618"/>
              <a:gd name="connsiteY5" fmla="*/ 1208049 h 2646775"/>
              <a:gd name="connsiteX6" fmla="*/ 288032 w 1849618"/>
              <a:gd name="connsiteY6" fmla="*/ 426370 h 2646775"/>
              <a:gd name="connsiteX7" fmla="*/ 1235451 w 1849618"/>
              <a:gd name="connsiteY7" fmla="*/ 371707 h 2646775"/>
              <a:gd name="connsiteX8" fmla="*/ 1369266 w 1849618"/>
              <a:gd name="connsiteY8" fmla="*/ 37171 h 2646775"/>
              <a:gd name="connsiteX9" fmla="*/ 1614592 w 1849618"/>
              <a:gd name="connsiteY9" fmla="*/ 148683 h 2646775"/>
              <a:gd name="connsiteX10" fmla="*/ 1235451 w 1849618"/>
              <a:gd name="connsiteY10" fmla="*/ 773151 h 2646775"/>
              <a:gd name="connsiteX11" fmla="*/ 1190846 w 1849618"/>
              <a:gd name="connsiteY11" fmla="*/ 840059 h 2646775"/>
              <a:gd name="connsiteX12" fmla="*/ 1656184 w 1849618"/>
              <a:gd name="connsiteY12" fmla="*/ 923802 h 2646775"/>
              <a:gd name="connsiteX13" fmla="*/ 1837617 w 1849618"/>
              <a:gd name="connsiteY13" fmla="*/ 973873 h 2646775"/>
              <a:gd name="connsiteX14" fmla="*/ 1728192 w 1849618"/>
              <a:gd name="connsiteY14" fmla="*/ 1136987 h 2646775"/>
              <a:gd name="connsiteX15" fmla="*/ 1547685 w 1849618"/>
              <a:gd name="connsiteY15" fmla="*/ 1531434 h 2646775"/>
              <a:gd name="connsiteX16" fmla="*/ 1636895 w 1849618"/>
              <a:gd name="connsiteY16" fmla="*/ 1620644 h 2646775"/>
              <a:gd name="connsiteX17" fmla="*/ 1726105 w 1849618"/>
              <a:gd name="connsiteY17" fmla="*/ 1865971 h 2646775"/>
              <a:gd name="connsiteX18" fmla="*/ 1569988 w 1849618"/>
              <a:gd name="connsiteY18" fmla="*/ 2022088 h 2646775"/>
              <a:gd name="connsiteX0" fmla="*/ 1569988 w 1849618"/>
              <a:gd name="connsiteY0" fmla="*/ 1999494 h 2624181"/>
              <a:gd name="connsiteX1" fmla="*/ 1152128 w 1849618"/>
              <a:gd name="connsiteY1" fmla="*/ 2322442 h 2624181"/>
              <a:gd name="connsiteX2" fmla="*/ 789402 w 1849618"/>
              <a:gd name="connsiteY2" fmla="*/ 2356333 h 2624181"/>
              <a:gd name="connsiteX3" fmla="*/ 936103 w 1849618"/>
              <a:gd name="connsiteY3" fmla="*/ 2535627 h 2624181"/>
              <a:gd name="connsiteX4" fmla="*/ 288031 w 1849618"/>
              <a:gd name="connsiteY4" fmla="*/ 1825010 h 2624181"/>
              <a:gd name="connsiteX5" fmla="*/ 0 w 1849618"/>
              <a:gd name="connsiteY5" fmla="*/ 1185455 h 2624181"/>
              <a:gd name="connsiteX6" fmla="*/ 288032 w 1849618"/>
              <a:gd name="connsiteY6" fmla="*/ 403776 h 2624181"/>
              <a:gd name="connsiteX7" fmla="*/ 1235451 w 1849618"/>
              <a:gd name="connsiteY7" fmla="*/ 349113 h 2624181"/>
              <a:gd name="connsiteX8" fmla="*/ 1369266 w 1849618"/>
              <a:gd name="connsiteY8" fmla="*/ 14577 h 2624181"/>
              <a:gd name="connsiteX9" fmla="*/ 1584176 w 1849618"/>
              <a:gd name="connsiteY9" fmla="*/ 261653 h 2624181"/>
              <a:gd name="connsiteX10" fmla="*/ 1235451 w 1849618"/>
              <a:gd name="connsiteY10" fmla="*/ 750557 h 2624181"/>
              <a:gd name="connsiteX11" fmla="*/ 1190846 w 1849618"/>
              <a:gd name="connsiteY11" fmla="*/ 817465 h 2624181"/>
              <a:gd name="connsiteX12" fmla="*/ 1656184 w 1849618"/>
              <a:gd name="connsiteY12" fmla="*/ 901208 h 2624181"/>
              <a:gd name="connsiteX13" fmla="*/ 1837617 w 1849618"/>
              <a:gd name="connsiteY13" fmla="*/ 951279 h 2624181"/>
              <a:gd name="connsiteX14" fmla="*/ 1728192 w 1849618"/>
              <a:gd name="connsiteY14" fmla="*/ 1114393 h 2624181"/>
              <a:gd name="connsiteX15" fmla="*/ 1547685 w 1849618"/>
              <a:gd name="connsiteY15" fmla="*/ 1508840 h 2624181"/>
              <a:gd name="connsiteX16" fmla="*/ 1636895 w 1849618"/>
              <a:gd name="connsiteY16" fmla="*/ 1598050 h 2624181"/>
              <a:gd name="connsiteX17" fmla="*/ 1726105 w 1849618"/>
              <a:gd name="connsiteY17" fmla="*/ 1843377 h 2624181"/>
              <a:gd name="connsiteX18" fmla="*/ 1569988 w 1849618"/>
              <a:gd name="connsiteY18" fmla="*/ 1999494 h 2624181"/>
              <a:gd name="connsiteX0" fmla="*/ 1569988 w 1849618"/>
              <a:gd name="connsiteY0" fmla="*/ 1831169 h 2455856"/>
              <a:gd name="connsiteX1" fmla="*/ 1152128 w 1849618"/>
              <a:gd name="connsiteY1" fmla="*/ 2154117 h 2455856"/>
              <a:gd name="connsiteX2" fmla="*/ 789402 w 1849618"/>
              <a:gd name="connsiteY2" fmla="*/ 2188008 h 2455856"/>
              <a:gd name="connsiteX3" fmla="*/ 936103 w 1849618"/>
              <a:gd name="connsiteY3" fmla="*/ 2367302 h 2455856"/>
              <a:gd name="connsiteX4" fmla="*/ 288031 w 1849618"/>
              <a:gd name="connsiteY4" fmla="*/ 1656685 h 2455856"/>
              <a:gd name="connsiteX5" fmla="*/ 0 w 1849618"/>
              <a:gd name="connsiteY5" fmla="*/ 1017130 h 2455856"/>
              <a:gd name="connsiteX6" fmla="*/ 288032 w 1849618"/>
              <a:gd name="connsiteY6" fmla="*/ 235451 h 2455856"/>
              <a:gd name="connsiteX7" fmla="*/ 1235451 w 1849618"/>
              <a:gd name="connsiteY7" fmla="*/ 180788 h 2455856"/>
              <a:gd name="connsiteX8" fmla="*/ 1368152 w 1849618"/>
              <a:gd name="connsiteY8" fmla="*/ 22265 h 2455856"/>
              <a:gd name="connsiteX9" fmla="*/ 1584176 w 1849618"/>
              <a:gd name="connsiteY9" fmla="*/ 93328 h 2455856"/>
              <a:gd name="connsiteX10" fmla="*/ 1235451 w 1849618"/>
              <a:gd name="connsiteY10" fmla="*/ 582232 h 2455856"/>
              <a:gd name="connsiteX11" fmla="*/ 1190846 w 1849618"/>
              <a:gd name="connsiteY11" fmla="*/ 649140 h 2455856"/>
              <a:gd name="connsiteX12" fmla="*/ 1656184 w 1849618"/>
              <a:gd name="connsiteY12" fmla="*/ 732883 h 2455856"/>
              <a:gd name="connsiteX13" fmla="*/ 1837617 w 1849618"/>
              <a:gd name="connsiteY13" fmla="*/ 782954 h 2455856"/>
              <a:gd name="connsiteX14" fmla="*/ 1728192 w 1849618"/>
              <a:gd name="connsiteY14" fmla="*/ 946068 h 2455856"/>
              <a:gd name="connsiteX15" fmla="*/ 1547685 w 1849618"/>
              <a:gd name="connsiteY15" fmla="*/ 1340515 h 2455856"/>
              <a:gd name="connsiteX16" fmla="*/ 1636895 w 1849618"/>
              <a:gd name="connsiteY16" fmla="*/ 1429725 h 2455856"/>
              <a:gd name="connsiteX17" fmla="*/ 1726105 w 1849618"/>
              <a:gd name="connsiteY17" fmla="*/ 1675052 h 2455856"/>
              <a:gd name="connsiteX18" fmla="*/ 1569988 w 1849618"/>
              <a:gd name="connsiteY18" fmla="*/ 1831169 h 2455856"/>
              <a:gd name="connsiteX0" fmla="*/ 1569988 w 1849618"/>
              <a:gd name="connsiteY0" fmla="*/ 1831169 h 2384794"/>
              <a:gd name="connsiteX1" fmla="*/ 1152128 w 1849618"/>
              <a:gd name="connsiteY1" fmla="*/ 2154117 h 2384794"/>
              <a:gd name="connsiteX2" fmla="*/ 789402 w 1849618"/>
              <a:gd name="connsiteY2" fmla="*/ 2188008 h 2384794"/>
              <a:gd name="connsiteX3" fmla="*/ 936104 w 1849618"/>
              <a:gd name="connsiteY3" fmla="*/ 2296240 h 2384794"/>
              <a:gd name="connsiteX4" fmla="*/ 288031 w 1849618"/>
              <a:gd name="connsiteY4" fmla="*/ 1656685 h 2384794"/>
              <a:gd name="connsiteX5" fmla="*/ 0 w 1849618"/>
              <a:gd name="connsiteY5" fmla="*/ 1017130 h 2384794"/>
              <a:gd name="connsiteX6" fmla="*/ 288032 w 1849618"/>
              <a:gd name="connsiteY6" fmla="*/ 235451 h 2384794"/>
              <a:gd name="connsiteX7" fmla="*/ 1235451 w 1849618"/>
              <a:gd name="connsiteY7" fmla="*/ 180788 h 2384794"/>
              <a:gd name="connsiteX8" fmla="*/ 1368152 w 1849618"/>
              <a:gd name="connsiteY8" fmla="*/ 22265 h 2384794"/>
              <a:gd name="connsiteX9" fmla="*/ 1584176 w 1849618"/>
              <a:gd name="connsiteY9" fmla="*/ 93328 h 2384794"/>
              <a:gd name="connsiteX10" fmla="*/ 1235451 w 1849618"/>
              <a:gd name="connsiteY10" fmla="*/ 582232 h 2384794"/>
              <a:gd name="connsiteX11" fmla="*/ 1190846 w 1849618"/>
              <a:gd name="connsiteY11" fmla="*/ 649140 h 2384794"/>
              <a:gd name="connsiteX12" fmla="*/ 1656184 w 1849618"/>
              <a:gd name="connsiteY12" fmla="*/ 732883 h 2384794"/>
              <a:gd name="connsiteX13" fmla="*/ 1837617 w 1849618"/>
              <a:gd name="connsiteY13" fmla="*/ 782954 h 2384794"/>
              <a:gd name="connsiteX14" fmla="*/ 1728192 w 1849618"/>
              <a:gd name="connsiteY14" fmla="*/ 946068 h 2384794"/>
              <a:gd name="connsiteX15" fmla="*/ 1547685 w 1849618"/>
              <a:gd name="connsiteY15" fmla="*/ 1340515 h 2384794"/>
              <a:gd name="connsiteX16" fmla="*/ 1636895 w 1849618"/>
              <a:gd name="connsiteY16" fmla="*/ 1429725 h 2384794"/>
              <a:gd name="connsiteX17" fmla="*/ 1726105 w 1849618"/>
              <a:gd name="connsiteY17" fmla="*/ 1675052 h 2384794"/>
              <a:gd name="connsiteX18" fmla="*/ 1569988 w 1849618"/>
              <a:gd name="connsiteY18" fmla="*/ 1831169 h 2384794"/>
              <a:gd name="connsiteX0" fmla="*/ 1569988 w 1849618"/>
              <a:gd name="connsiteY0" fmla="*/ 1831169 h 2296240"/>
              <a:gd name="connsiteX1" fmla="*/ 1152128 w 1849618"/>
              <a:gd name="connsiteY1" fmla="*/ 2154117 h 2296240"/>
              <a:gd name="connsiteX2" fmla="*/ 789402 w 1849618"/>
              <a:gd name="connsiteY2" fmla="*/ 2188008 h 2296240"/>
              <a:gd name="connsiteX3" fmla="*/ 936104 w 1849618"/>
              <a:gd name="connsiteY3" fmla="*/ 2296240 h 2296240"/>
              <a:gd name="connsiteX4" fmla="*/ 288031 w 1849618"/>
              <a:gd name="connsiteY4" fmla="*/ 1656685 h 2296240"/>
              <a:gd name="connsiteX5" fmla="*/ 0 w 1849618"/>
              <a:gd name="connsiteY5" fmla="*/ 1017130 h 2296240"/>
              <a:gd name="connsiteX6" fmla="*/ 288032 w 1849618"/>
              <a:gd name="connsiteY6" fmla="*/ 235451 h 2296240"/>
              <a:gd name="connsiteX7" fmla="*/ 1235451 w 1849618"/>
              <a:gd name="connsiteY7" fmla="*/ 180788 h 2296240"/>
              <a:gd name="connsiteX8" fmla="*/ 1368152 w 1849618"/>
              <a:gd name="connsiteY8" fmla="*/ 22265 h 2296240"/>
              <a:gd name="connsiteX9" fmla="*/ 1584176 w 1849618"/>
              <a:gd name="connsiteY9" fmla="*/ 93328 h 2296240"/>
              <a:gd name="connsiteX10" fmla="*/ 1235451 w 1849618"/>
              <a:gd name="connsiteY10" fmla="*/ 582232 h 2296240"/>
              <a:gd name="connsiteX11" fmla="*/ 1190846 w 1849618"/>
              <a:gd name="connsiteY11" fmla="*/ 649140 h 2296240"/>
              <a:gd name="connsiteX12" fmla="*/ 1656184 w 1849618"/>
              <a:gd name="connsiteY12" fmla="*/ 732883 h 2296240"/>
              <a:gd name="connsiteX13" fmla="*/ 1837617 w 1849618"/>
              <a:gd name="connsiteY13" fmla="*/ 782954 h 2296240"/>
              <a:gd name="connsiteX14" fmla="*/ 1728192 w 1849618"/>
              <a:gd name="connsiteY14" fmla="*/ 946068 h 2296240"/>
              <a:gd name="connsiteX15" fmla="*/ 1547685 w 1849618"/>
              <a:gd name="connsiteY15" fmla="*/ 1340515 h 2296240"/>
              <a:gd name="connsiteX16" fmla="*/ 1636895 w 1849618"/>
              <a:gd name="connsiteY16" fmla="*/ 1429725 h 2296240"/>
              <a:gd name="connsiteX17" fmla="*/ 1726105 w 1849618"/>
              <a:gd name="connsiteY17" fmla="*/ 1675052 h 2296240"/>
              <a:gd name="connsiteX18" fmla="*/ 1569988 w 1849618"/>
              <a:gd name="connsiteY18" fmla="*/ 1831169 h 2296240"/>
              <a:gd name="connsiteX0" fmla="*/ 1569988 w 1849618"/>
              <a:gd name="connsiteY0" fmla="*/ 1831169 h 2367301"/>
              <a:gd name="connsiteX1" fmla="*/ 1152128 w 1849618"/>
              <a:gd name="connsiteY1" fmla="*/ 2154117 h 2367301"/>
              <a:gd name="connsiteX2" fmla="*/ 789402 w 1849618"/>
              <a:gd name="connsiteY2" fmla="*/ 2188008 h 2367301"/>
              <a:gd name="connsiteX3" fmla="*/ 936104 w 1849618"/>
              <a:gd name="connsiteY3" fmla="*/ 2367301 h 2367301"/>
              <a:gd name="connsiteX4" fmla="*/ 288031 w 1849618"/>
              <a:gd name="connsiteY4" fmla="*/ 1656685 h 2367301"/>
              <a:gd name="connsiteX5" fmla="*/ 0 w 1849618"/>
              <a:gd name="connsiteY5" fmla="*/ 1017130 h 2367301"/>
              <a:gd name="connsiteX6" fmla="*/ 288032 w 1849618"/>
              <a:gd name="connsiteY6" fmla="*/ 235451 h 2367301"/>
              <a:gd name="connsiteX7" fmla="*/ 1235451 w 1849618"/>
              <a:gd name="connsiteY7" fmla="*/ 180788 h 2367301"/>
              <a:gd name="connsiteX8" fmla="*/ 1368152 w 1849618"/>
              <a:gd name="connsiteY8" fmla="*/ 22265 h 2367301"/>
              <a:gd name="connsiteX9" fmla="*/ 1584176 w 1849618"/>
              <a:gd name="connsiteY9" fmla="*/ 93328 h 2367301"/>
              <a:gd name="connsiteX10" fmla="*/ 1235451 w 1849618"/>
              <a:gd name="connsiteY10" fmla="*/ 582232 h 2367301"/>
              <a:gd name="connsiteX11" fmla="*/ 1190846 w 1849618"/>
              <a:gd name="connsiteY11" fmla="*/ 649140 h 2367301"/>
              <a:gd name="connsiteX12" fmla="*/ 1656184 w 1849618"/>
              <a:gd name="connsiteY12" fmla="*/ 732883 h 2367301"/>
              <a:gd name="connsiteX13" fmla="*/ 1837617 w 1849618"/>
              <a:gd name="connsiteY13" fmla="*/ 782954 h 2367301"/>
              <a:gd name="connsiteX14" fmla="*/ 1728192 w 1849618"/>
              <a:gd name="connsiteY14" fmla="*/ 946068 h 2367301"/>
              <a:gd name="connsiteX15" fmla="*/ 1547685 w 1849618"/>
              <a:gd name="connsiteY15" fmla="*/ 1340515 h 2367301"/>
              <a:gd name="connsiteX16" fmla="*/ 1636895 w 1849618"/>
              <a:gd name="connsiteY16" fmla="*/ 1429725 h 2367301"/>
              <a:gd name="connsiteX17" fmla="*/ 1726105 w 1849618"/>
              <a:gd name="connsiteY17" fmla="*/ 1675052 h 2367301"/>
              <a:gd name="connsiteX18" fmla="*/ 1569988 w 1849618"/>
              <a:gd name="connsiteY18" fmla="*/ 1831169 h 236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49618" h="2367301">
                <a:moveTo>
                  <a:pt x="1569988" y="1831169"/>
                </a:moveTo>
                <a:cubicBezTo>
                  <a:pt x="1474325" y="1911013"/>
                  <a:pt x="1282226" y="2094644"/>
                  <a:pt x="1152128" y="2154117"/>
                </a:cubicBezTo>
                <a:cubicBezTo>
                  <a:pt x="1022030" y="2213590"/>
                  <a:pt x="825406" y="2152477"/>
                  <a:pt x="789402" y="2188008"/>
                </a:cubicBezTo>
                <a:cubicBezTo>
                  <a:pt x="753398" y="2223539"/>
                  <a:pt x="987162" y="2361968"/>
                  <a:pt x="936104" y="2367301"/>
                </a:cubicBezTo>
                <a:cubicBezTo>
                  <a:pt x="852542" y="2278747"/>
                  <a:pt x="444048" y="1881713"/>
                  <a:pt x="288031" y="1656685"/>
                </a:cubicBezTo>
                <a:cubicBezTo>
                  <a:pt x="132014" y="1431657"/>
                  <a:pt x="0" y="1254002"/>
                  <a:pt x="0" y="1017130"/>
                </a:cubicBezTo>
                <a:cubicBezTo>
                  <a:pt x="0" y="780258"/>
                  <a:pt x="82124" y="374841"/>
                  <a:pt x="288032" y="235451"/>
                </a:cubicBezTo>
                <a:cubicBezTo>
                  <a:pt x="493940" y="96061"/>
                  <a:pt x="1055431" y="216319"/>
                  <a:pt x="1235451" y="180788"/>
                </a:cubicBezTo>
                <a:cubicBezTo>
                  <a:pt x="1415471" y="145257"/>
                  <a:pt x="1310031" y="36842"/>
                  <a:pt x="1368152" y="22265"/>
                </a:cubicBezTo>
                <a:cubicBezTo>
                  <a:pt x="1426273" y="7688"/>
                  <a:pt x="1606293" y="0"/>
                  <a:pt x="1584176" y="93328"/>
                </a:cubicBezTo>
                <a:cubicBezTo>
                  <a:pt x="1562059" y="186656"/>
                  <a:pt x="1301006" y="489597"/>
                  <a:pt x="1235451" y="582232"/>
                </a:cubicBezTo>
                <a:cubicBezTo>
                  <a:pt x="1169896" y="674867"/>
                  <a:pt x="1120724" y="624031"/>
                  <a:pt x="1190846" y="649140"/>
                </a:cubicBezTo>
                <a:cubicBezTo>
                  <a:pt x="1260968" y="674249"/>
                  <a:pt x="1548389" y="710581"/>
                  <a:pt x="1656184" y="732883"/>
                </a:cubicBezTo>
                <a:cubicBezTo>
                  <a:pt x="1763979" y="755185"/>
                  <a:pt x="1825616" y="747423"/>
                  <a:pt x="1837617" y="782954"/>
                </a:cubicBezTo>
                <a:cubicBezTo>
                  <a:pt x="1849618" y="818485"/>
                  <a:pt x="1776514" y="853141"/>
                  <a:pt x="1728192" y="946068"/>
                </a:cubicBezTo>
                <a:cubicBezTo>
                  <a:pt x="1679870" y="1038995"/>
                  <a:pt x="1562901" y="1259906"/>
                  <a:pt x="1547685" y="1340515"/>
                </a:cubicBezTo>
                <a:cubicBezTo>
                  <a:pt x="1532469" y="1421125"/>
                  <a:pt x="1607158" y="1373969"/>
                  <a:pt x="1636895" y="1429725"/>
                </a:cubicBezTo>
                <a:cubicBezTo>
                  <a:pt x="1666632" y="1485481"/>
                  <a:pt x="1733539" y="1604428"/>
                  <a:pt x="1726105" y="1675052"/>
                </a:cubicBezTo>
                <a:cubicBezTo>
                  <a:pt x="1718671" y="1745676"/>
                  <a:pt x="1665651" y="1751325"/>
                  <a:pt x="1569988" y="1831169"/>
                </a:cubicBezTo>
                <a:close/>
              </a:path>
            </a:pathLst>
          </a:custGeom>
          <a:noFill/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4026989" y="3501008"/>
            <a:ext cx="2277902" cy="2808642"/>
          </a:xfrm>
          <a:custGeom>
            <a:avLst/>
            <a:gdLst>
              <a:gd name="connsiteX0" fmla="*/ 869794 w 2758068"/>
              <a:gd name="connsiteY0" fmla="*/ 405161 h 2806390"/>
              <a:gd name="connsiteX1" fmla="*/ 1449658 w 2758068"/>
              <a:gd name="connsiteY1" fmla="*/ 26019 h 2806390"/>
              <a:gd name="connsiteX2" fmla="*/ 1650380 w 2758068"/>
              <a:gd name="connsiteY2" fmla="*/ 561278 h 2806390"/>
              <a:gd name="connsiteX3" fmla="*/ 1962614 w 2758068"/>
              <a:gd name="connsiteY3" fmla="*/ 962722 h 2806390"/>
              <a:gd name="connsiteX4" fmla="*/ 2051824 w 2758068"/>
              <a:gd name="connsiteY4" fmla="*/ 1230351 h 2806390"/>
              <a:gd name="connsiteX5" fmla="*/ 2475570 w 2758068"/>
              <a:gd name="connsiteY5" fmla="*/ 1431073 h 2806390"/>
              <a:gd name="connsiteX6" fmla="*/ 2386360 w 2758068"/>
              <a:gd name="connsiteY6" fmla="*/ 1810214 h 2806390"/>
              <a:gd name="connsiteX7" fmla="*/ 2408663 w 2758068"/>
              <a:gd name="connsiteY7" fmla="*/ 2010936 h 2806390"/>
              <a:gd name="connsiteX8" fmla="*/ 2297150 w 2758068"/>
              <a:gd name="connsiteY8" fmla="*/ 2211658 h 2806390"/>
              <a:gd name="connsiteX9" fmla="*/ 2185638 w 2758068"/>
              <a:gd name="connsiteY9" fmla="*/ 2367775 h 2806390"/>
              <a:gd name="connsiteX10" fmla="*/ 2185638 w 2758068"/>
              <a:gd name="connsiteY10" fmla="*/ 2367775 h 2806390"/>
              <a:gd name="connsiteX11" fmla="*/ 1694985 w 2758068"/>
              <a:gd name="connsiteY11" fmla="*/ 2479288 h 2806390"/>
              <a:gd name="connsiteX12" fmla="*/ 1360448 w 2758068"/>
              <a:gd name="connsiteY12" fmla="*/ 2546195 h 2806390"/>
              <a:gd name="connsiteX13" fmla="*/ 1159726 w 2758068"/>
              <a:gd name="connsiteY13" fmla="*/ 2613102 h 2806390"/>
              <a:gd name="connsiteX14" fmla="*/ 512955 w 2758068"/>
              <a:gd name="connsiteY14" fmla="*/ 2769219 h 2806390"/>
              <a:gd name="connsiteX15" fmla="*/ 66907 w 2758068"/>
              <a:gd name="connsiteY15" fmla="*/ 2769219 h 2806390"/>
              <a:gd name="connsiteX16" fmla="*/ 111511 w 2758068"/>
              <a:gd name="connsiteY16" fmla="*/ 2546195 h 2806390"/>
              <a:gd name="connsiteX17" fmla="*/ 468350 w 2758068"/>
              <a:gd name="connsiteY17" fmla="*/ 2211658 h 2806390"/>
              <a:gd name="connsiteX18" fmla="*/ 758282 w 2758068"/>
              <a:gd name="connsiteY18" fmla="*/ 2055541 h 2806390"/>
              <a:gd name="connsiteX19" fmla="*/ 1025911 w 2758068"/>
              <a:gd name="connsiteY19" fmla="*/ 2055541 h 2806390"/>
              <a:gd name="connsiteX20" fmla="*/ 1159726 w 2758068"/>
              <a:gd name="connsiteY20" fmla="*/ 1877122 h 2806390"/>
              <a:gd name="connsiteX21" fmla="*/ 1092819 w 2758068"/>
              <a:gd name="connsiteY21" fmla="*/ 1765610 h 2806390"/>
              <a:gd name="connsiteX22" fmla="*/ 1048214 w 2758068"/>
              <a:gd name="connsiteY22" fmla="*/ 1587190 h 2806390"/>
              <a:gd name="connsiteX23" fmla="*/ 1115121 w 2758068"/>
              <a:gd name="connsiteY23" fmla="*/ 1230351 h 2806390"/>
              <a:gd name="connsiteX24" fmla="*/ 914399 w 2758068"/>
              <a:gd name="connsiteY24" fmla="*/ 1074234 h 2806390"/>
              <a:gd name="connsiteX25" fmla="*/ 847492 w 2758068"/>
              <a:gd name="connsiteY25" fmla="*/ 806605 h 2806390"/>
              <a:gd name="connsiteX26" fmla="*/ 735980 w 2758068"/>
              <a:gd name="connsiteY26" fmla="*/ 762000 h 2806390"/>
              <a:gd name="connsiteX27" fmla="*/ 356838 w 2758068"/>
              <a:gd name="connsiteY27" fmla="*/ 717395 h 2806390"/>
              <a:gd name="connsiteX28" fmla="*/ 713677 w 2758068"/>
              <a:gd name="connsiteY28" fmla="*/ 538975 h 2806390"/>
              <a:gd name="connsiteX29" fmla="*/ 1159726 w 2758068"/>
              <a:gd name="connsiteY29" fmla="*/ 315951 h 2806390"/>
              <a:gd name="connsiteX30" fmla="*/ 1315843 w 2758068"/>
              <a:gd name="connsiteY30" fmla="*/ 204439 h 2806390"/>
              <a:gd name="connsiteX31" fmla="*/ 1449658 w 2758068"/>
              <a:gd name="connsiteY31" fmla="*/ 92927 h 2806390"/>
              <a:gd name="connsiteX0" fmla="*/ 869794 w 2531326"/>
              <a:gd name="connsiteY0" fmla="*/ 405161 h 2806390"/>
              <a:gd name="connsiteX1" fmla="*/ 1449658 w 2531326"/>
              <a:gd name="connsiteY1" fmla="*/ 26019 h 2806390"/>
              <a:gd name="connsiteX2" fmla="*/ 1650380 w 2531326"/>
              <a:gd name="connsiteY2" fmla="*/ 561278 h 2806390"/>
              <a:gd name="connsiteX3" fmla="*/ 1962614 w 2531326"/>
              <a:gd name="connsiteY3" fmla="*/ 962722 h 2806390"/>
              <a:gd name="connsiteX4" fmla="*/ 2051824 w 2531326"/>
              <a:gd name="connsiteY4" fmla="*/ 1230351 h 2806390"/>
              <a:gd name="connsiteX5" fmla="*/ 2475570 w 2531326"/>
              <a:gd name="connsiteY5" fmla="*/ 1431073 h 2806390"/>
              <a:gd name="connsiteX6" fmla="*/ 2386360 w 2531326"/>
              <a:gd name="connsiteY6" fmla="*/ 1810214 h 2806390"/>
              <a:gd name="connsiteX7" fmla="*/ 2408663 w 2531326"/>
              <a:gd name="connsiteY7" fmla="*/ 2010936 h 2806390"/>
              <a:gd name="connsiteX8" fmla="*/ 2297150 w 2531326"/>
              <a:gd name="connsiteY8" fmla="*/ 2211658 h 2806390"/>
              <a:gd name="connsiteX9" fmla="*/ 2185638 w 2531326"/>
              <a:gd name="connsiteY9" fmla="*/ 2367775 h 2806390"/>
              <a:gd name="connsiteX10" fmla="*/ 2185638 w 2531326"/>
              <a:gd name="connsiteY10" fmla="*/ 2367775 h 2806390"/>
              <a:gd name="connsiteX11" fmla="*/ 1694985 w 2531326"/>
              <a:gd name="connsiteY11" fmla="*/ 2479288 h 2806390"/>
              <a:gd name="connsiteX12" fmla="*/ 1360448 w 2531326"/>
              <a:gd name="connsiteY12" fmla="*/ 2546195 h 2806390"/>
              <a:gd name="connsiteX13" fmla="*/ 1159726 w 2531326"/>
              <a:gd name="connsiteY13" fmla="*/ 2613102 h 2806390"/>
              <a:gd name="connsiteX14" fmla="*/ 512955 w 2531326"/>
              <a:gd name="connsiteY14" fmla="*/ 2769219 h 2806390"/>
              <a:gd name="connsiteX15" fmla="*/ 66907 w 2531326"/>
              <a:gd name="connsiteY15" fmla="*/ 2769219 h 2806390"/>
              <a:gd name="connsiteX16" fmla="*/ 111511 w 2531326"/>
              <a:gd name="connsiteY16" fmla="*/ 2546195 h 2806390"/>
              <a:gd name="connsiteX17" fmla="*/ 468350 w 2531326"/>
              <a:gd name="connsiteY17" fmla="*/ 2211658 h 2806390"/>
              <a:gd name="connsiteX18" fmla="*/ 758282 w 2531326"/>
              <a:gd name="connsiteY18" fmla="*/ 2055541 h 2806390"/>
              <a:gd name="connsiteX19" fmla="*/ 1025911 w 2531326"/>
              <a:gd name="connsiteY19" fmla="*/ 2055541 h 2806390"/>
              <a:gd name="connsiteX20" fmla="*/ 1159726 w 2531326"/>
              <a:gd name="connsiteY20" fmla="*/ 1877122 h 2806390"/>
              <a:gd name="connsiteX21" fmla="*/ 1092819 w 2531326"/>
              <a:gd name="connsiteY21" fmla="*/ 1765610 h 2806390"/>
              <a:gd name="connsiteX22" fmla="*/ 1048214 w 2531326"/>
              <a:gd name="connsiteY22" fmla="*/ 1587190 h 2806390"/>
              <a:gd name="connsiteX23" fmla="*/ 1115121 w 2531326"/>
              <a:gd name="connsiteY23" fmla="*/ 1230351 h 2806390"/>
              <a:gd name="connsiteX24" fmla="*/ 914399 w 2531326"/>
              <a:gd name="connsiteY24" fmla="*/ 1074234 h 2806390"/>
              <a:gd name="connsiteX25" fmla="*/ 847492 w 2531326"/>
              <a:gd name="connsiteY25" fmla="*/ 806605 h 2806390"/>
              <a:gd name="connsiteX26" fmla="*/ 735980 w 2531326"/>
              <a:gd name="connsiteY26" fmla="*/ 762000 h 2806390"/>
              <a:gd name="connsiteX27" fmla="*/ 356838 w 2531326"/>
              <a:gd name="connsiteY27" fmla="*/ 717395 h 2806390"/>
              <a:gd name="connsiteX28" fmla="*/ 713677 w 2531326"/>
              <a:gd name="connsiteY28" fmla="*/ 538975 h 2806390"/>
              <a:gd name="connsiteX29" fmla="*/ 1159726 w 2531326"/>
              <a:gd name="connsiteY29" fmla="*/ 315951 h 2806390"/>
              <a:gd name="connsiteX30" fmla="*/ 1315843 w 2531326"/>
              <a:gd name="connsiteY30" fmla="*/ 204439 h 2806390"/>
              <a:gd name="connsiteX31" fmla="*/ 1420974 w 2531326"/>
              <a:gd name="connsiteY31" fmla="*/ 144016 h 2806390"/>
              <a:gd name="connsiteX32" fmla="*/ 1449658 w 2531326"/>
              <a:gd name="connsiteY32" fmla="*/ 92927 h 2806390"/>
              <a:gd name="connsiteX0" fmla="*/ 869794 w 2531326"/>
              <a:gd name="connsiteY0" fmla="*/ 405161 h 2806390"/>
              <a:gd name="connsiteX1" fmla="*/ 1449658 w 2531326"/>
              <a:gd name="connsiteY1" fmla="*/ 26019 h 2806390"/>
              <a:gd name="connsiteX2" fmla="*/ 1650380 w 2531326"/>
              <a:gd name="connsiteY2" fmla="*/ 561278 h 2806390"/>
              <a:gd name="connsiteX3" fmla="*/ 1962614 w 2531326"/>
              <a:gd name="connsiteY3" fmla="*/ 962722 h 2806390"/>
              <a:gd name="connsiteX4" fmla="*/ 2051824 w 2531326"/>
              <a:gd name="connsiteY4" fmla="*/ 1230351 h 2806390"/>
              <a:gd name="connsiteX5" fmla="*/ 2475570 w 2531326"/>
              <a:gd name="connsiteY5" fmla="*/ 1431073 h 2806390"/>
              <a:gd name="connsiteX6" fmla="*/ 2386360 w 2531326"/>
              <a:gd name="connsiteY6" fmla="*/ 1810214 h 2806390"/>
              <a:gd name="connsiteX7" fmla="*/ 2408663 w 2531326"/>
              <a:gd name="connsiteY7" fmla="*/ 2010936 h 2806390"/>
              <a:gd name="connsiteX8" fmla="*/ 2297150 w 2531326"/>
              <a:gd name="connsiteY8" fmla="*/ 2211658 h 2806390"/>
              <a:gd name="connsiteX9" fmla="*/ 2185638 w 2531326"/>
              <a:gd name="connsiteY9" fmla="*/ 2367775 h 2806390"/>
              <a:gd name="connsiteX10" fmla="*/ 2185638 w 2531326"/>
              <a:gd name="connsiteY10" fmla="*/ 2367775 h 2806390"/>
              <a:gd name="connsiteX11" fmla="*/ 1694985 w 2531326"/>
              <a:gd name="connsiteY11" fmla="*/ 2479288 h 2806390"/>
              <a:gd name="connsiteX12" fmla="*/ 1360448 w 2531326"/>
              <a:gd name="connsiteY12" fmla="*/ 2546195 h 2806390"/>
              <a:gd name="connsiteX13" fmla="*/ 1159726 w 2531326"/>
              <a:gd name="connsiteY13" fmla="*/ 2613102 h 2806390"/>
              <a:gd name="connsiteX14" fmla="*/ 512955 w 2531326"/>
              <a:gd name="connsiteY14" fmla="*/ 2769219 h 2806390"/>
              <a:gd name="connsiteX15" fmla="*/ 66907 w 2531326"/>
              <a:gd name="connsiteY15" fmla="*/ 2769219 h 2806390"/>
              <a:gd name="connsiteX16" fmla="*/ 111511 w 2531326"/>
              <a:gd name="connsiteY16" fmla="*/ 2546195 h 2806390"/>
              <a:gd name="connsiteX17" fmla="*/ 468350 w 2531326"/>
              <a:gd name="connsiteY17" fmla="*/ 2211658 h 2806390"/>
              <a:gd name="connsiteX18" fmla="*/ 758282 w 2531326"/>
              <a:gd name="connsiteY18" fmla="*/ 2055541 h 2806390"/>
              <a:gd name="connsiteX19" fmla="*/ 1025911 w 2531326"/>
              <a:gd name="connsiteY19" fmla="*/ 2055541 h 2806390"/>
              <a:gd name="connsiteX20" fmla="*/ 1159726 w 2531326"/>
              <a:gd name="connsiteY20" fmla="*/ 1877122 h 2806390"/>
              <a:gd name="connsiteX21" fmla="*/ 1092819 w 2531326"/>
              <a:gd name="connsiteY21" fmla="*/ 1765610 h 2806390"/>
              <a:gd name="connsiteX22" fmla="*/ 1048214 w 2531326"/>
              <a:gd name="connsiteY22" fmla="*/ 1587190 h 2806390"/>
              <a:gd name="connsiteX23" fmla="*/ 1115121 w 2531326"/>
              <a:gd name="connsiteY23" fmla="*/ 1230351 h 2806390"/>
              <a:gd name="connsiteX24" fmla="*/ 914399 w 2531326"/>
              <a:gd name="connsiteY24" fmla="*/ 1074234 h 2806390"/>
              <a:gd name="connsiteX25" fmla="*/ 847492 w 2531326"/>
              <a:gd name="connsiteY25" fmla="*/ 806605 h 2806390"/>
              <a:gd name="connsiteX26" fmla="*/ 735980 w 2531326"/>
              <a:gd name="connsiteY26" fmla="*/ 762000 h 2806390"/>
              <a:gd name="connsiteX27" fmla="*/ 552601 w 2531326"/>
              <a:gd name="connsiteY27" fmla="*/ 720080 h 2806390"/>
              <a:gd name="connsiteX28" fmla="*/ 713677 w 2531326"/>
              <a:gd name="connsiteY28" fmla="*/ 538975 h 2806390"/>
              <a:gd name="connsiteX29" fmla="*/ 1159726 w 2531326"/>
              <a:gd name="connsiteY29" fmla="*/ 315951 h 2806390"/>
              <a:gd name="connsiteX30" fmla="*/ 1315843 w 2531326"/>
              <a:gd name="connsiteY30" fmla="*/ 204439 h 2806390"/>
              <a:gd name="connsiteX31" fmla="*/ 1420974 w 2531326"/>
              <a:gd name="connsiteY31" fmla="*/ 144016 h 2806390"/>
              <a:gd name="connsiteX32" fmla="*/ 1449658 w 2531326"/>
              <a:gd name="connsiteY32" fmla="*/ 92927 h 2806390"/>
              <a:gd name="connsiteX0" fmla="*/ 869794 w 2531326"/>
              <a:gd name="connsiteY0" fmla="*/ 405161 h 2806390"/>
              <a:gd name="connsiteX1" fmla="*/ 1449658 w 2531326"/>
              <a:gd name="connsiteY1" fmla="*/ 26019 h 2806390"/>
              <a:gd name="connsiteX2" fmla="*/ 1650380 w 2531326"/>
              <a:gd name="connsiteY2" fmla="*/ 561278 h 2806390"/>
              <a:gd name="connsiteX3" fmla="*/ 1962614 w 2531326"/>
              <a:gd name="connsiteY3" fmla="*/ 962722 h 2806390"/>
              <a:gd name="connsiteX4" fmla="*/ 2051824 w 2531326"/>
              <a:gd name="connsiteY4" fmla="*/ 1230351 h 2806390"/>
              <a:gd name="connsiteX5" fmla="*/ 2475570 w 2531326"/>
              <a:gd name="connsiteY5" fmla="*/ 1431073 h 2806390"/>
              <a:gd name="connsiteX6" fmla="*/ 2386360 w 2531326"/>
              <a:gd name="connsiteY6" fmla="*/ 1810214 h 2806390"/>
              <a:gd name="connsiteX7" fmla="*/ 2408663 w 2531326"/>
              <a:gd name="connsiteY7" fmla="*/ 2010936 h 2806390"/>
              <a:gd name="connsiteX8" fmla="*/ 2297150 w 2531326"/>
              <a:gd name="connsiteY8" fmla="*/ 2211658 h 2806390"/>
              <a:gd name="connsiteX9" fmla="*/ 2185638 w 2531326"/>
              <a:gd name="connsiteY9" fmla="*/ 2367775 h 2806390"/>
              <a:gd name="connsiteX10" fmla="*/ 2185638 w 2531326"/>
              <a:gd name="connsiteY10" fmla="*/ 2367775 h 2806390"/>
              <a:gd name="connsiteX11" fmla="*/ 1694985 w 2531326"/>
              <a:gd name="connsiteY11" fmla="*/ 2479288 h 2806390"/>
              <a:gd name="connsiteX12" fmla="*/ 1360448 w 2531326"/>
              <a:gd name="connsiteY12" fmla="*/ 2546195 h 2806390"/>
              <a:gd name="connsiteX13" fmla="*/ 1159726 w 2531326"/>
              <a:gd name="connsiteY13" fmla="*/ 2613102 h 2806390"/>
              <a:gd name="connsiteX14" fmla="*/ 512955 w 2531326"/>
              <a:gd name="connsiteY14" fmla="*/ 2769219 h 2806390"/>
              <a:gd name="connsiteX15" fmla="*/ 66907 w 2531326"/>
              <a:gd name="connsiteY15" fmla="*/ 2769219 h 2806390"/>
              <a:gd name="connsiteX16" fmla="*/ 111511 w 2531326"/>
              <a:gd name="connsiteY16" fmla="*/ 2546195 h 2806390"/>
              <a:gd name="connsiteX17" fmla="*/ 468350 w 2531326"/>
              <a:gd name="connsiteY17" fmla="*/ 2211658 h 2806390"/>
              <a:gd name="connsiteX18" fmla="*/ 758282 w 2531326"/>
              <a:gd name="connsiteY18" fmla="*/ 2055541 h 2806390"/>
              <a:gd name="connsiteX19" fmla="*/ 1025911 w 2531326"/>
              <a:gd name="connsiteY19" fmla="*/ 2055541 h 2806390"/>
              <a:gd name="connsiteX20" fmla="*/ 1159726 w 2531326"/>
              <a:gd name="connsiteY20" fmla="*/ 1877122 h 2806390"/>
              <a:gd name="connsiteX21" fmla="*/ 1092819 w 2531326"/>
              <a:gd name="connsiteY21" fmla="*/ 1765610 h 2806390"/>
              <a:gd name="connsiteX22" fmla="*/ 1048214 w 2531326"/>
              <a:gd name="connsiteY22" fmla="*/ 1587190 h 2806390"/>
              <a:gd name="connsiteX23" fmla="*/ 1115121 w 2531326"/>
              <a:gd name="connsiteY23" fmla="*/ 1230351 h 2806390"/>
              <a:gd name="connsiteX24" fmla="*/ 914399 w 2531326"/>
              <a:gd name="connsiteY24" fmla="*/ 1074234 h 2806390"/>
              <a:gd name="connsiteX25" fmla="*/ 847492 w 2531326"/>
              <a:gd name="connsiteY25" fmla="*/ 806605 h 2806390"/>
              <a:gd name="connsiteX26" fmla="*/ 735980 w 2531326"/>
              <a:gd name="connsiteY26" fmla="*/ 762000 h 2806390"/>
              <a:gd name="connsiteX27" fmla="*/ 552601 w 2531326"/>
              <a:gd name="connsiteY27" fmla="*/ 720080 h 2806390"/>
              <a:gd name="connsiteX28" fmla="*/ 713677 w 2531326"/>
              <a:gd name="connsiteY28" fmla="*/ 538975 h 2806390"/>
              <a:gd name="connsiteX29" fmla="*/ 1159726 w 2531326"/>
              <a:gd name="connsiteY29" fmla="*/ 315951 h 2806390"/>
              <a:gd name="connsiteX30" fmla="*/ 1342031 w 2531326"/>
              <a:gd name="connsiteY30" fmla="*/ 144016 h 2806390"/>
              <a:gd name="connsiteX31" fmla="*/ 1420974 w 2531326"/>
              <a:gd name="connsiteY31" fmla="*/ 144016 h 2806390"/>
              <a:gd name="connsiteX32" fmla="*/ 1449658 w 2531326"/>
              <a:gd name="connsiteY32" fmla="*/ 92927 h 2806390"/>
              <a:gd name="connsiteX0" fmla="*/ 869794 w 2531326"/>
              <a:gd name="connsiteY0" fmla="*/ 405161 h 2806390"/>
              <a:gd name="connsiteX1" fmla="*/ 1449658 w 2531326"/>
              <a:gd name="connsiteY1" fmla="*/ 26019 h 2806390"/>
              <a:gd name="connsiteX2" fmla="*/ 1650380 w 2531326"/>
              <a:gd name="connsiteY2" fmla="*/ 561278 h 2806390"/>
              <a:gd name="connsiteX3" fmla="*/ 1962614 w 2531326"/>
              <a:gd name="connsiteY3" fmla="*/ 962722 h 2806390"/>
              <a:gd name="connsiteX4" fmla="*/ 2051824 w 2531326"/>
              <a:gd name="connsiteY4" fmla="*/ 1230351 h 2806390"/>
              <a:gd name="connsiteX5" fmla="*/ 2475570 w 2531326"/>
              <a:gd name="connsiteY5" fmla="*/ 1431073 h 2806390"/>
              <a:gd name="connsiteX6" fmla="*/ 2386360 w 2531326"/>
              <a:gd name="connsiteY6" fmla="*/ 1810214 h 2806390"/>
              <a:gd name="connsiteX7" fmla="*/ 2408663 w 2531326"/>
              <a:gd name="connsiteY7" fmla="*/ 2010936 h 2806390"/>
              <a:gd name="connsiteX8" fmla="*/ 2297150 w 2531326"/>
              <a:gd name="connsiteY8" fmla="*/ 2211658 h 2806390"/>
              <a:gd name="connsiteX9" fmla="*/ 2185638 w 2531326"/>
              <a:gd name="connsiteY9" fmla="*/ 2367775 h 2806390"/>
              <a:gd name="connsiteX10" fmla="*/ 2185638 w 2531326"/>
              <a:gd name="connsiteY10" fmla="*/ 2367775 h 2806390"/>
              <a:gd name="connsiteX11" fmla="*/ 1694985 w 2531326"/>
              <a:gd name="connsiteY11" fmla="*/ 2479288 h 2806390"/>
              <a:gd name="connsiteX12" fmla="*/ 1360448 w 2531326"/>
              <a:gd name="connsiteY12" fmla="*/ 2546195 h 2806390"/>
              <a:gd name="connsiteX13" fmla="*/ 1159726 w 2531326"/>
              <a:gd name="connsiteY13" fmla="*/ 2613102 h 2806390"/>
              <a:gd name="connsiteX14" fmla="*/ 512955 w 2531326"/>
              <a:gd name="connsiteY14" fmla="*/ 2769219 h 2806390"/>
              <a:gd name="connsiteX15" fmla="*/ 66907 w 2531326"/>
              <a:gd name="connsiteY15" fmla="*/ 2769219 h 2806390"/>
              <a:gd name="connsiteX16" fmla="*/ 111511 w 2531326"/>
              <a:gd name="connsiteY16" fmla="*/ 2546195 h 2806390"/>
              <a:gd name="connsiteX17" fmla="*/ 468350 w 2531326"/>
              <a:gd name="connsiteY17" fmla="*/ 2211658 h 2806390"/>
              <a:gd name="connsiteX18" fmla="*/ 758282 w 2531326"/>
              <a:gd name="connsiteY18" fmla="*/ 2055541 h 2806390"/>
              <a:gd name="connsiteX19" fmla="*/ 1025911 w 2531326"/>
              <a:gd name="connsiteY19" fmla="*/ 2055541 h 2806390"/>
              <a:gd name="connsiteX20" fmla="*/ 1159726 w 2531326"/>
              <a:gd name="connsiteY20" fmla="*/ 1877122 h 2806390"/>
              <a:gd name="connsiteX21" fmla="*/ 1092819 w 2531326"/>
              <a:gd name="connsiteY21" fmla="*/ 1765610 h 2806390"/>
              <a:gd name="connsiteX22" fmla="*/ 1048214 w 2531326"/>
              <a:gd name="connsiteY22" fmla="*/ 1587190 h 2806390"/>
              <a:gd name="connsiteX23" fmla="*/ 1115121 w 2531326"/>
              <a:gd name="connsiteY23" fmla="*/ 1230351 h 2806390"/>
              <a:gd name="connsiteX24" fmla="*/ 914399 w 2531326"/>
              <a:gd name="connsiteY24" fmla="*/ 1074234 h 2806390"/>
              <a:gd name="connsiteX25" fmla="*/ 847492 w 2531326"/>
              <a:gd name="connsiteY25" fmla="*/ 806605 h 2806390"/>
              <a:gd name="connsiteX26" fmla="*/ 735980 w 2531326"/>
              <a:gd name="connsiteY26" fmla="*/ 762000 h 2806390"/>
              <a:gd name="connsiteX27" fmla="*/ 552601 w 2531326"/>
              <a:gd name="connsiteY27" fmla="*/ 720080 h 2806390"/>
              <a:gd name="connsiteX28" fmla="*/ 713677 w 2531326"/>
              <a:gd name="connsiteY28" fmla="*/ 538975 h 2806390"/>
              <a:gd name="connsiteX29" fmla="*/ 1184145 w 2531326"/>
              <a:gd name="connsiteY29" fmla="*/ 216024 h 2806390"/>
              <a:gd name="connsiteX30" fmla="*/ 1342031 w 2531326"/>
              <a:gd name="connsiteY30" fmla="*/ 144016 h 2806390"/>
              <a:gd name="connsiteX31" fmla="*/ 1420974 w 2531326"/>
              <a:gd name="connsiteY31" fmla="*/ 144016 h 2806390"/>
              <a:gd name="connsiteX32" fmla="*/ 1449658 w 2531326"/>
              <a:gd name="connsiteY32" fmla="*/ 92927 h 2806390"/>
              <a:gd name="connsiteX0" fmla="*/ 869794 w 2531326"/>
              <a:gd name="connsiteY0" fmla="*/ 413676 h 2814905"/>
              <a:gd name="connsiteX1" fmla="*/ 1449658 w 2531326"/>
              <a:gd name="connsiteY1" fmla="*/ 34534 h 2814905"/>
              <a:gd name="connsiteX2" fmla="*/ 1650380 w 2531326"/>
              <a:gd name="connsiteY2" fmla="*/ 569793 h 2814905"/>
              <a:gd name="connsiteX3" fmla="*/ 1962614 w 2531326"/>
              <a:gd name="connsiteY3" fmla="*/ 971237 h 2814905"/>
              <a:gd name="connsiteX4" fmla="*/ 2051824 w 2531326"/>
              <a:gd name="connsiteY4" fmla="*/ 1238866 h 2814905"/>
              <a:gd name="connsiteX5" fmla="*/ 2475570 w 2531326"/>
              <a:gd name="connsiteY5" fmla="*/ 1439588 h 2814905"/>
              <a:gd name="connsiteX6" fmla="*/ 2386360 w 2531326"/>
              <a:gd name="connsiteY6" fmla="*/ 1818729 h 2814905"/>
              <a:gd name="connsiteX7" fmla="*/ 2408663 w 2531326"/>
              <a:gd name="connsiteY7" fmla="*/ 2019451 h 2814905"/>
              <a:gd name="connsiteX8" fmla="*/ 2297150 w 2531326"/>
              <a:gd name="connsiteY8" fmla="*/ 2220173 h 2814905"/>
              <a:gd name="connsiteX9" fmla="*/ 2185638 w 2531326"/>
              <a:gd name="connsiteY9" fmla="*/ 2376290 h 2814905"/>
              <a:gd name="connsiteX10" fmla="*/ 2185638 w 2531326"/>
              <a:gd name="connsiteY10" fmla="*/ 2376290 h 2814905"/>
              <a:gd name="connsiteX11" fmla="*/ 1694985 w 2531326"/>
              <a:gd name="connsiteY11" fmla="*/ 2487803 h 2814905"/>
              <a:gd name="connsiteX12" fmla="*/ 1360448 w 2531326"/>
              <a:gd name="connsiteY12" fmla="*/ 2554710 h 2814905"/>
              <a:gd name="connsiteX13" fmla="*/ 1159726 w 2531326"/>
              <a:gd name="connsiteY13" fmla="*/ 2621617 h 2814905"/>
              <a:gd name="connsiteX14" fmla="*/ 512955 w 2531326"/>
              <a:gd name="connsiteY14" fmla="*/ 2777734 h 2814905"/>
              <a:gd name="connsiteX15" fmla="*/ 66907 w 2531326"/>
              <a:gd name="connsiteY15" fmla="*/ 2777734 h 2814905"/>
              <a:gd name="connsiteX16" fmla="*/ 111511 w 2531326"/>
              <a:gd name="connsiteY16" fmla="*/ 2554710 h 2814905"/>
              <a:gd name="connsiteX17" fmla="*/ 468350 w 2531326"/>
              <a:gd name="connsiteY17" fmla="*/ 2220173 h 2814905"/>
              <a:gd name="connsiteX18" fmla="*/ 758282 w 2531326"/>
              <a:gd name="connsiteY18" fmla="*/ 2064056 h 2814905"/>
              <a:gd name="connsiteX19" fmla="*/ 1025911 w 2531326"/>
              <a:gd name="connsiteY19" fmla="*/ 2064056 h 2814905"/>
              <a:gd name="connsiteX20" fmla="*/ 1159726 w 2531326"/>
              <a:gd name="connsiteY20" fmla="*/ 1885637 h 2814905"/>
              <a:gd name="connsiteX21" fmla="*/ 1092819 w 2531326"/>
              <a:gd name="connsiteY21" fmla="*/ 1774125 h 2814905"/>
              <a:gd name="connsiteX22" fmla="*/ 1048214 w 2531326"/>
              <a:gd name="connsiteY22" fmla="*/ 1595705 h 2814905"/>
              <a:gd name="connsiteX23" fmla="*/ 1115121 w 2531326"/>
              <a:gd name="connsiteY23" fmla="*/ 1238866 h 2814905"/>
              <a:gd name="connsiteX24" fmla="*/ 914399 w 2531326"/>
              <a:gd name="connsiteY24" fmla="*/ 1082749 h 2814905"/>
              <a:gd name="connsiteX25" fmla="*/ 847492 w 2531326"/>
              <a:gd name="connsiteY25" fmla="*/ 815120 h 2814905"/>
              <a:gd name="connsiteX26" fmla="*/ 735980 w 2531326"/>
              <a:gd name="connsiteY26" fmla="*/ 770515 h 2814905"/>
              <a:gd name="connsiteX27" fmla="*/ 552601 w 2531326"/>
              <a:gd name="connsiteY27" fmla="*/ 728595 h 2814905"/>
              <a:gd name="connsiteX28" fmla="*/ 713677 w 2531326"/>
              <a:gd name="connsiteY28" fmla="*/ 547490 h 2814905"/>
              <a:gd name="connsiteX29" fmla="*/ 1184145 w 2531326"/>
              <a:gd name="connsiteY29" fmla="*/ 224539 h 2814905"/>
              <a:gd name="connsiteX30" fmla="*/ 1342031 w 2531326"/>
              <a:gd name="connsiteY30" fmla="*/ 152531 h 2814905"/>
              <a:gd name="connsiteX31" fmla="*/ 1342031 w 2531326"/>
              <a:gd name="connsiteY31" fmla="*/ 8515 h 2814905"/>
              <a:gd name="connsiteX32" fmla="*/ 1449658 w 2531326"/>
              <a:gd name="connsiteY32" fmla="*/ 101442 h 2814905"/>
              <a:gd name="connsiteX0" fmla="*/ 869794 w 2531326"/>
              <a:gd name="connsiteY0" fmla="*/ 413676 h 2814905"/>
              <a:gd name="connsiteX1" fmla="*/ 1449658 w 2531326"/>
              <a:gd name="connsiteY1" fmla="*/ 34534 h 2814905"/>
              <a:gd name="connsiteX2" fmla="*/ 1650380 w 2531326"/>
              <a:gd name="connsiteY2" fmla="*/ 569793 h 2814905"/>
              <a:gd name="connsiteX3" fmla="*/ 1962614 w 2531326"/>
              <a:gd name="connsiteY3" fmla="*/ 971237 h 2814905"/>
              <a:gd name="connsiteX4" fmla="*/ 2051824 w 2531326"/>
              <a:gd name="connsiteY4" fmla="*/ 1238866 h 2814905"/>
              <a:gd name="connsiteX5" fmla="*/ 2475570 w 2531326"/>
              <a:gd name="connsiteY5" fmla="*/ 1439588 h 2814905"/>
              <a:gd name="connsiteX6" fmla="*/ 2386360 w 2531326"/>
              <a:gd name="connsiteY6" fmla="*/ 1818729 h 2814905"/>
              <a:gd name="connsiteX7" fmla="*/ 2408663 w 2531326"/>
              <a:gd name="connsiteY7" fmla="*/ 2019451 h 2814905"/>
              <a:gd name="connsiteX8" fmla="*/ 2297150 w 2531326"/>
              <a:gd name="connsiteY8" fmla="*/ 2220173 h 2814905"/>
              <a:gd name="connsiteX9" fmla="*/ 2185638 w 2531326"/>
              <a:gd name="connsiteY9" fmla="*/ 2376290 h 2814905"/>
              <a:gd name="connsiteX10" fmla="*/ 2185638 w 2531326"/>
              <a:gd name="connsiteY10" fmla="*/ 2376290 h 2814905"/>
              <a:gd name="connsiteX11" fmla="*/ 1694985 w 2531326"/>
              <a:gd name="connsiteY11" fmla="*/ 2487803 h 2814905"/>
              <a:gd name="connsiteX12" fmla="*/ 1360448 w 2531326"/>
              <a:gd name="connsiteY12" fmla="*/ 2554710 h 2814905"/>
              <a:gd name="connsiteX13" fmla="*/ 1159726 w 2531326"/>
              <a:gd name="connsiteY13" fmla="*/ 2621617 h 2814905"/>
              <a:gd name="connsiteX14" fmla="*/ 512955 w 2531326"/>
              <a:gd name="connsiteY14" fmla="*/ 2777734 h 2814905"/>
              <a:gd name="connsiteX15" fmla="*/ 66907 w 2531326"/>
              <a:gd name="connsiteY15" fmla="*/ 2777734 h 2814905"/>
              <a:gd name="connsiteX16" fmla="*/ 111511 w 2531326"/>
              <a:gd name="connsiteY16" fmla="*/ 2554710 h 2814905"/>
              <a:gd name="connsiteX17" fmla="*/ 468350 w 2531326"/>
              <a:gd name="connsiteY17" fmla="*/ 2220173 h 2814905"/>
              <a:gd name="connsiteX18" fmla="*/ 758282 w 2531326"/>
              <a:gd name="connsiteY18" fmla="*/ 2064056 h 2814905"/>
              <a:gd name="connsiteX19" fmla="*/ 1025911 w 2531326"/>
              <a:gd name="connsiteY19" fmla="*/ 2064056 h 2814905"/>
              <a:gd name="connsiteX20" fmla="*/ 1159726 w 2531326"/>
              <a:gd name="connsiteY20" fmla="*/ 1885637 h 2814905"/>
              <a:gd name="connsiteX21" fmla="*/ 1092819 w 2531326"/>
              <a:gd name="connsiteY21" fmla="*/ 1774125 h 2814905"/>
              <a:gd name="connsiteX22" fmla="*/ 1048214 w 2531326"/>
              <a:gd name="connsiteY22" fmla="*/ 1595705 h 2814905"/>
              <a:gd name="connsiteX23" fmla="*/ 1115121 w 2531326"/>
              <a:gd name="connsiteY23" fmla="*/ 1238866 h 2814905"/>
              <a:gd name="connsiteX24" fmla="*/ 914399 w 2531326"/>
              <a:gd name="connsiteY24" fmla="*/ 1082749 h 2814905"/>
              <a:gd name="connsiteX25" fmla="*/ 847492 w 2531326"/>
              <a:gd name="connsiteY25" fmla="*/ 815120 h 2814905"/>
              <a:gd name="connsiteX26" fmla="*/ 735980 w 2531326"/>
              <a:gd name="connsiteY26" fmla="*/ 770515 h 2814905"/>
              <a:gd name="connsiteX27" fmla="*/ 789430 w 2531326"/>
              <a:gd name="connsiteY27" fmla="*/ 576064 h 2814905"/>
              <a:gd name="connsiteX28" fmla="*/ 713677 w 2531326"/>
              <a:gd name="connsiteY28" fmla="*/ 547490 h 2814905"/>
              <a:gd name="connsiteX29" fmla="*/ 1184145 w 2531326"/>
              <a:gd name="connsiteY29" fmla="*/ 224539 h 2814905"/>
              <a:gd name="connsiteX30" fmla="*/ 1342031 w 2531326"/>
              <a:gd name="connsiteY30" fmla="*/ 152531 h 2814905"/>
              <a:gd name="connsiteX31" fmla="*/ 1342031 w 2531326"/>
              <a:gd name="connsiteY31" fmla="*/ 8515 h 2814905"/>
              <a:gd name="connsiteX32" fmla="*/ 1449658 w 2531326"/>
              <a:gd name="connsiteY32" fmla="*/ 101442 h 2814905"/>
              <a:gd name="connsiteX0" fmla="*/ 848908 w 2510440"/>
              <a:gd name="connsiteY0" fmla="*/ 413676 h 2820643"/>
              <a:gd name="connsiteX1" fmla="*/ 1428772 w 2510440"/>
              <a:gd name="connsiteY1" fmla="*/ 34534 h 2820643"/>
              <a:gd name="connsiteX2" fmla="*/ 1629494 w 2510440"/>
              <a:gd name="connsiteY2" fmla="*/ 569793 h 2820643"/>
              <a:gd name="connsiteX3" fmla="*/ 1941728 w 2510440"/>
              <a:gd name="connsiteY3" fmla="*/ 971237 h 2820643"/>
              <a:gd name="connsiteX4" fmla="*/ 2030938 w 2510440"/>
              <a:gd name="connsiteY4" fmla="*/ 1238866 h 2820643"/>
              <a:gd name="connsiteX5" fmla="*/ 2454684 w 2510440"/>
              <a:gd name="connsiteY5" fmla="*/ 1439588 h 2820643"/>
              <a:gd name="connsiteX6" fmla="*/ 2365474 w 2510440"/>
              <a:gd name="connsiteY6" fmla="*/ 1818729 h 2820643"/>
              <a:gd name="connsiteX7" fmla="*/ 2387777 w 2510440"/>
              <a:gd name="connsiteY7" fmla="*/ 2019451 h 2820643"/>
              <a:gd name="connsiteX8" fmla="*/ 2276264 w 2510440"/>
              <a:gd name="connsiteY8" fmla="*/ 2220173 h 2820643"/>
              <a:gd name="connsiteX9" fmla="*/ 2164752 w 2510440"/>
              <a:gd name="connsiteY9" fmla="*/ 2376290 h 2820643"/>
              <a:gd name="connsiteX10" fmla="*/ 2164752 w 2510440"/>
              <a:gd name="connsiteY10" fmla="*/ 2376290 h 2820643"/>
              <a:gd name="connsiteX11" fmla="*/ 1674099 w 2510440"/>
              <a:gd name="connsiteY11" fmla="*/ 2487803 h 2820643"/>
              <a:gd name="connsiteX12" fmla="*/ 1339562 w 2510440"/>
              <a:gd name="connsiteY12" fmla="*/ 2554710 h 2820643"/>
              <a:gd name="connsiteX13" fmla="*/ 1138840 w 2510440"/>
              <a:gd name="connsiteY13" fmla="*/ 2621617 h 2820643"/>
              <a:gd name="connsiteX14" fmla="*/ 492069 w 2510440"/>
              <a:gd name="connsiteY14" fmla="*/ 2777734 h 2820643"/>
              <a:gd name="connsiteX15" fmla="*/ 46021 w 2510440"/>
              <a:gd name="connsiteY15" fmla="*/ 2777734 h 2820643"/>
              <a:gd name="connsiteX16" fmla="*/ 215943 w 2510440"/>
              <a:gd name="connsiteY16" fmla="*/ 2520280 h 2820643"/>
              <a:gd name="connsiteX17" fmla="*/ 447464 w 2510440"/>
              <a:gd name="connsiteY17" fmla="*/ 2220173 h 2820643"/>
              <a:gd name="connsiteX18" fmla="*/ 737396 w 2510440"/>
              <a:gd name="connsiteY18" fmla="*/ 2064056 h 2820643"/>
              <a:gd name="connsiteX19" fmla="*/ 1005025 w 2510440"/>
              <a:gd name="connsiteY19" fmla="*/ 2064056 h 2820643"/>
              <a:gd name="connsiteX20" fmla="*/ 1138840 w 2510440"/>
              <a:gd name="connsiteY20" fmla="*/ 1885637 h 2820643"/>
              <a:gd name="connsiteX21" fmla="*/ 1071933 w 2510440"/>
              <a:gd name="connsiteY21" fmla="*/ 1774125 h 2820643"/>
              <a:gd name="connsiteX22" fmla="*/ 1027328 w 2510440"/>
              <a:gd name="connsiteY22" fmla="*/ 1595705 h 2820643"/>
              <a:gd name="connsiteX23" fmla="*/ 1094235 w 2510440"/>
              <a:gd name="connsiteY23" fmla="*/ 1238866 h 2820643"/>
              <a:gd name="connsiteX24" fmla="*/ 893513 w 2510440"/>
              <a:gd name="connsiteY24" fmla="*/ 1082749 h 2820643"/>
              <a:gd name="connsiteX25" fmla="*/ 826606 w 2510440"/>
              <a:gd name="connsiteY25" fmla="*/ 815120 h 2820643"/>
              <a:gd name="connsiteX26" fmla="*/ 715094 w 2510440"/>
              <a:gd name="connsiteY26" fmla="*/ 770515 h 2820643"/>
              <a:gd name="connsiteX27" fmla="*/ 768544 w 2510440"/>
              <a:gd name="connsiteY27" fmla="*/ 576064 h 2820643"/>
              <a:gd name="connsiteX28" fmla="*/ 692791 w 2510440"/>
              <a:gd name="connsiteY28" fmla="*/ 547490 h 2820643"/>
              <a:gd name="connsiteX29" fmla="*/ 1163259 w 2510440"/>
              <a:gd name="connsiteY29" fmla="*/ 224539 h 2820643"/>
              <a:gd name="connsiteX30" fmla="*/ 1321145 w 2510440"/>
              <a:gd name="connsiteY30" fmla="*/ 152531 h 2820643"/>
              <a:gd name="connsiteX31" fmla="*/ 1321145 w 2510440"/>
              <a:gd name="connsiteY31" fmla="*/ 8515 h 2820643"/>
              <a:gd name="connsiteX32" fmla="*/ 1428772 w 2510440"/>
              <a:gd name="connsiteY32" fmla="*/ 101442 h 2820643"/>
              <a:gd name="connsiteX0" fmla="*/ 835751 w 2497283"/>
              <a:gd name="connsiteY0" fmla="*/ 413676 h 2808642"/>
              <a:gd name="connsiteX1" fmla="*/ 1415615 w 2497283"/>
              <a:gd name="connsiteY1" fmla="*/ 34534 h 2808642"/>
              <a:gd name="connsiteX2" fmla="*/ 1616337 w 2497283"/>
              <a:gd name="connsiteY2" fmla="*/ 569793 h 2808642"/>
              <a:gd name="connsiteX3" fmla="*/ 1928571 w 2497283"/>
              <a:gd name="connsiteY3" fmla="*/ 971237 h 2808642"/>
              <a:gd name="connsiteX4" fmla="*/ 2017781 w 2497283"/>
              <a:gd name="connsiteY4" fmla="*/ 1238866 h 2808642"/>
              <a:gd name="connsiteX5" fmla="*/ 2441527 w 2497283"/>
              <a:gd name="connsiteY5" fmla="*/ 1439588 h 2808642"/>
              <a:gd name="connsiteX6" fmla="*/ 2352317 w 2497283"/>
              <a:gd name="connsiteY6" fmla="*/ 1818729 h 2808642"/>
              <a:gd name="connsiteX7" fmla="*/ 2374620 w 2497283"/>
              <a:gd name="connsiteY7" fmla="*/ 2019451 h 2808642"/>
              <a:gd name="connsiteX8" fmla="*/ 2263107 w 2497283"/>
              <a:gd name="connsiteY8" fmla="*/ 2220173 h 2808642"/>
              <a:gd name="connsiteX9" fmla="*/ 2151595 w 2497283"/>
              <a:gd name="connsiteY9" fmla="*/ 2376290 h 2808642"/>
              <a:gd name="connsiteX10" fmla="*/ 2151595 w 2497283"/>
              <a:gd name="connsiteY10" fmla="*/ 2376290 h 2808642"/>
              <a:gd name="connsiteX11" fmla="*/ 1660942 w 2497283"/>
              <a:gd name="connsiteY11" fmla="*/ 2487803 h 2808642"/>
              <a:gd name="connsiteX12" fmla="*/ 1326405 w 2497283"/>
              <a:gd name="connsiteY12" fmla="*/ 2554710 h 2808642"/>
              <a:gd name="connsiteX13" fmla="*/ 1125683 w 2497283"/>
              <a:gd name="connsiteY13" fmla="*/ 2621617 h 2808642"/>
              <a:gd name="connsiteX14" fmla="*/ 478912 w 2497283"/>
              <a:gd name="connsiteY14" fmla="*/ 2777734 h 2808642"/>
              <a:gd name="connsiteX15" fmla="*/ 32864 w 2497283"/>
              <a:gd name="connsiteY15" fmla="*/ 2777734 h 2808642"/>
              <a:gd name="connsiteX16" fmla="*/ 281729 w 2497283"/>
              <a:gd name="connsiteY16" fmla="*/ 2592288 h 2808642"/>
              <a:gd name="connsiteX17" fmla="*/ 434307 w 2497283"/>
              <a:gd name="connsiteY17" fmla="*/ 2220173 h 2808642"/>
              <a:gd name="connsiteX18" fmla="*/ 724239 w 2497283"/>
              <a:gd name="connsiteY18" fmla="*/ 2064056 h 2808642"/>
              <a:gd name="connsiteX19" fmla="*/ 991868 w 2497283"/>
              <a:gd name="connsiteY19" fmla="*/ 2064056 h 2808642"/>
              <a:gd name="connsiteX20" fmla="*/ 1125683 w 2497283"/>
              <a:gd name="connsiteY20" fmla="*/ 1885637 h 2808642"/>
              <a:gd name="connsiteX21" fmla="*/ 1058776 w 2497283"/>
              <a:gd name="connsiteY21" fmla="*/ 1774125 h 2808642"/>
              <a:gd name="connsiteX22" fmla="*/ 1014171 w 2497283"/>
              <a:gd name="connsiteY22" fmla="*/ 1595705 h 2808642"/>
              <a:gd name="connsiteX23" fmla="*/ 1081078 w 2497283"/>
              <a:gd name="connsiteY23" fmla="*/ 1238866 h 2808642"/>
              <a:gd name="connsiteX24" fmla="*/ 880356 w 2497283"/>
              <a:gd name="connsiteY24" fmla="*/ 1082749 h 2808642"/>
              <a:gd name="connsiteX25" fmla="*/ 813449 w 2497283"/>
              <a:gd name="connsiteY25" fmla="*/ 815120 h 2808642"/>
              <a:gd name="connsiteX26" fmla="*/ 701937 w 2497283"/>
              <a:gd name="connsiteY26" fmla="*/ 770515 h 2808642"/>
              <a:gd name="connsiteX27" fmla="*/ 755387 w 2497283"/>
              <a:gd name="connsiteY27" fmla="*/ 576064 h 2808642"/>
              <a:gd name="connsiteX28" fmla="*/ 679634 w 2497283"/>
              <a:gd name="connsiteY28" fmla="*/ 547490 h 2808642"/>
              <a:gd name="connsiteX29" fmla="*/ 1150102 w 2497283"/>
              <a:gd name="connsiteY29" fmla="*/ 224539 h 2808642"/>
              <a:gd name="connsiteX30" fmla="*/ 1307988 w 2497283"/>
              <a:gd name="connsiteY30" fmla="*/ 152531 h 2808642"/>
              <a:gd name="connsiteX31" fmla="*/ 1307988 w 2497283"/>
              <a:gd name="connsiteY31" fmla="*/ 8515 h 2808642"/>
              <a:gd name="connsiteX32" fmla="*/ 1415615 w 2497283"/>
              <a:gd name="connsiteY32" fmla="*/ 101442 h 2808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497283" h="2808642">
                <a:moveTo>
                  <a:pt x="835751" y="413676"/>
                </a:moveTo>
                <a:cubicBezTo>
                  <a:pt x="1060634" y="211095"/>
                  <a:pt x="1285517" y="8515"/>
                  <a:pt x="1415615" y="34534"/>
                </a:cubicBezTo>
                <a:cubicBezTo>
                  <a:pt x="1545713" y="60553"/>
                  <a:pt x="1530844" y="413676"/>
                  <a:pt x="1616337" y="569793"/>
                </a:cubicBezTo>
                <a:cubicBezTo>
                  <a:pt x="1701830" y="725910"/>
                  <a:pt x="1861664" y="859725"/>
                  <a:pt x="1928571" y="971237"/>
                </a:cubicBezTo>
                <a:cubicBezTo>
                  <a:pt x="1995478" y="1082749"/>
                  <a:pt x="1932288" y="1160808"/>
                  <a:pt x="2017781" y="1238866"/>
                </a:cubicBezTo>
                <a:cubicBezTo>
                  <a:pt x="2103274" y="1316924"/>
                  <a:pt x="2385771" y="1342944"/>
                  <a:pt x="2441527" y="1439588"/>
                </a:cubicBezTo>
                <a:cubicBezTo>
                  <a:pt x="2497283" y="1536232"/>
                  <a:pt x="2363468" y="1722085"/>
                  <a:pt x="2352317" y="1818729"/>
                </a:cubicBezTo>
                <a:cubicBezTo>
                  <a:pt x="2341166" y="1915373"/>
                  <a:pt x="2389488" y="1952544"/>
                  <a:pt x="2374620" y="2019451"/>
                </a:cubicBezTo>
                <a:cubicBezTo>
                  <a:pt x="2359752" y="2086358"/>
                  <a:pt x="2300278" y="2160700"/>
                  <a:pt x="2263107" y="2220173"/>
                </a:cubicBezTo>
                <a:cubicBezTo>
                  <a:pt x="2225936" y="2279646"/>
                  <a:pt x="2151595" y="2376290"/>
                  <a:pt x="2151595" y="2376290"/>
                </a:cubicBezTo>
                <a:lnTo>
                  <a:pt x="2151595" y="2376290"/>
                </a:lnTo>
                <a:lnTo>
                  <a:pt x="1660942" y="2487803"/>
                </a:lnTo>
                <a:cubicBezTo>
                  <a:pt x="1523410" y="2517540"/>
                  <a:pt x="1415615" y="2532408"/>
                  <a:pt x="1326405" y="2554710"/>
                </a:cubicBezTo>
                <a:cubicBezTo>
                  <a:pt x="1237195" y="2577012"/>
                  <a:pt x="1266932" y="2584446"/>
                  <a:pt x="1125683" y="2621617"/>
                </a:cubicBezTo>
                <a:cubicBezTo>
                  <a:pt x="984434" y="2658788"/>
                  <a:pt x="661048" y="2751715"/>
                  <a:pt x="478912" y="2777734"/>
                </a:cubicBezTo>
                <a:cubicBezTo>
                  <a:pt x="296776" y="2803753"/>
                  <a:pt x="65728" y="2808642"/>
                  <a:pt x="32864" y="2777734"/>
                </a:cubicBezTo>
                <a:cubicBezTo>
                  <a:pt x="0" y="2746826"/>
                  <a:pt x="214822" y="2685215"/>
                  <a:pt x="281729" y="2592288"/>
                </a:cubicBezTo>
                <a:cubicBezTo>
                  <a:pt x="348636" y="2499361"/>
                  <a:pt x="360555" y="2308212"/>
                  <a:pt x="434307" y="2220173"/>
                </a:cubicBezTo>
                <a:cubicBezTo>
                  <a:pt x="508059" y="2132134"/>
                  <a:pt x="631312" y="2090076"/>
                  <a:pt x="724239" y="2064056"/>
                </a:cubicBezTo>
                <a:cubicBezTo>
                  <a:pt x="817166" y="2038037"/>
                  <a:pt x="924961" y="2093793"/>
                  <a:pt x="991868" y="2064056"/>
                </a:cubicBezTo>
                <a:cubicBezTo>
                  <a:pt x="1058775" y="2034320"/>
                  <a:pt x="1114532" y="1933959"/>
                  <a:pt x="1125683" y="1885637"/>
                </a:cubicBezTo>
                <a:cubicBezTo>
                  <a:pt x="1136834" y="1837315"/>
                  <a:pt x="1077361" y="1822447"/>
                  <a:pt x="1058776" y="1774125"/>
                </a:cubicBezTo>
                <a:cubicBezTo>
                  <a:pt x="1040191" y="1725803"/>
                  <a:pt x="1010454" y="1684915"/>
                  <a:pt x="1014171" y="1595705"/>
                </a:cubicBezTo>
                <a:cubicBezTo>
                  <a:pt x="1017888" y="1506495"/>
                  <a:pt x="1103381" y="1324359"/>
                  <a:pt x="1081078" y="1238866"/>
                </a:cubicBezTo>
                <a:cubicBezTo>
                  <a:pt x="1058775" y="1153373"/>
                  <a:pt x="924961" y="1153373"/>
                  <a:pt x="880356" y="1082749"/>
                </a:cubicBezTo>
                <a:cubicBezTo>
                  <a:pt x="835751" y="1012125"/>
                  <a:pt x="843186" y="867159"/>
                  <a:pt x="813449" y="815120"/>
                </a:cubicBezTo>
                <a:cubicBezTo>
                  <a:pt x="783713" y="763081"/>
                  <a:pt x="711614" y="810358"/>
                  <a:pt x="701937" y="770515"/>
                </a:cubicBezTo>
                <a:cubicBezTo>
                  <a:pt x="692260" y="730672"/>
                  <a:pt x="759104" y="613235"/>
                  <a:pt x="755387" y="576064"/>
                </a:cubicBezTo>
                <a:cubicBezTo>
                  <a:pt x="751670" y="538893"/>
                  <a:pt x="679634" y="547490"/>
                  <a:pt x="679634" y="547490"/>
                </a:cubicBezTo>
                <a:cubicBezTo>
                  <a:pt x="813449" y="480583"/>
                  <a:pt x="1045376" y="290366"/>
                  <a:pt x="1150102" y="224539"/>
                </a:cubicBezTo>
                <a:cubicBezTo>
                  <a:pt x="1254828" y="158713"/>
                  <a:pt x="1281674" y="188535"/>
                  <a:pt x="1307988" y="152531"/>
                </a:cubicBezTo>
                <a:cubicBezTo>
                  <a:pt x="1334302" y="116527"/>
                  <a:pt x="1290050" y="17030"/>
                  <a:pt x="1307988" y="8515"/>
                </a:cubicBezTo>
                <a:cubicBezTo>
                  <a:pt x="1325926" y="0"/>
                  <a:pt x="1502459" y="176093"/>
                  <a:pt x="1415615" y="101442"/>
                </a:cubicBezTo>
              </a:path>
            </a:pathLst>
          </a:custGeom>
          <a:noFill/>
          <a:ln w="381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732240" y="1865149"/>
            <a:ext cx="20517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Verdana" pitchFamily="34" charset="0"/>
                <a:cs typeface="Verdana" pitchFamily="34" charset="0"/>
              </a:rPr>
              <a:t>Шотландия/  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Verdana" pitchFamily="34" charset="0"/>
                <a:cs typeface="Verdana" pitchFamily="34" charset="0"/>
              </a:rPr>
              <a:t>Scotland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804248" y="4581128"/>
            <a:ext cx="13949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</a:t>
            </a:r>
            <a:r>
              <a:rPr lang="ru-RU" sz="2200" dirty="0" smtClean="0">
                <a:ea typeface="Verdana" pitchFamily="34" charset="0"/>
                <a:cs typeface="Verdana" pitchFamily="34" charset="0"/>
              </a:rPr>
              <a:t>Англия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/</a:t>
            </a:r>
          </a:p>
          <a:p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smtClean="0">
                <a:ea typeface="Verdana" pitchFamily="34" charset="0"/>
                <a:cs typeface="Verdana" pitchFamily="34" charset="0"/>
              </a:rPr>
              <a:t>England</a:t>
            </a:r>
            <a:endParaRPr lang="ru-RU" sz="22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5085184"/>
            <a:ext cx="15121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Уэльс  /</a:t>
            </a:r>
          </a:p>
          <a:p>
            <a:r>
              <a:rPr lang="ru-RU" sz="2200" dirty="0" smtClean="0"/>
              <a:t> </a:t>
            </a:r>
            <a:r>
              <a:rPr lang="en-US" sz="2200" dirty="0" smtClean="0"/>
              <a:t>Wales</a:t>
            </a:r>
            <a:r>
              <a:rPr lang="ru-RU" sz="2200" dirty="0" smtClean="0"/>
              <a:t> </a:t>
            </a:r>
            <a:endParaRPr lang="ru-RU" sz="22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39552" y="476672"/>
            <a:ext cx="81369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Состав Соединённого Королевства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the UK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3528" y="1916832"/>
            <a:ext cx="2894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Северная  Ирландия/</a:t>
            </a:r>
          </a:p>
          <a:p>
            <a:r>
              <a:rPr lang="ru-RU" sz="2200" dirty="0" smtClean="0"/>
              <a:t>  </a:t>
            </a:r>
            <a:r>
              <a:rPr lang="en-US" sz="2200" dirty="0" smtClean="0"/>
              <a:t>Northern  Ireland</a:t>
            </a:r>
            <a:endParaRPr lang="ru-RU" sz="2200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123728" y="2780928"/>
            <a:ext cx="1512168" cy="115212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1691680" y="5013176"/>
            <a:ext cx="3024336" cy="57606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5148064" y="2420888"/>
            <a:ext cx="1512169" cy="2160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 flipV="1">
            <a:off x="5724128" y="4941168"/>
            <a:ext cx="1224136" cy="14401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олилиния 36"/>
          <p:cNvSpPr/>
          <p:nvPr/>
        </p:nvSpPr>
        <p:spPr>
          <a:xfrm>
            <a:off x="3284626" y="3568390"/>
            <a:ext cx="1064350" cy="840058"/>
          </a:xfrm>
          <a:custGeom>
            <a:avLst/>
            <a:gdLst>
              <a:gd name="connsiteX0" fmla="*/ 118947 w 1271239"/>
              <a:gd name="connsiteY0" fmla="*/ 334537 h 1419922"/>
              <a:gd name="connsiteX1" fmla="*/ 453483 w 1271239"/>
              <a:gd name="connsiteY1" fmla="*/ 44605 h 1419922"/>
              <a:gd name="connsiteX2" fmla="*/ 542693 w 1271239"/>
              <a:gd name="connsiteY2" fmla="*/ 66908 h 1419922"/>
              <a:gd name="connsiteX3" fmla="*/ 765717 w 1271239"/>
              <a:gd name="connsiteY3" fmla="*/ 66908 h 1419922"/>
              <a:gd name="connsiteX4" fmla="*/ 921835 w 1271239"/>
              <a:gd name="connsiteY4" fmla="*/ 289932 h 1419922"/>
              <a:gd name="connsiteX5" fmla="*/ 1077952 w 1271239"/>
              <a:gd name="connsiteY5" fmla="*/ 646771 h 1419922"/>
              <a:gd name="connsiteX6" fmla="*/ 921835 w 1271239"/>
              <a:gd name="connsiteY6" fmla="*/ 758283 h 1419922"/>
              <a:gd name="connsiteX7" fmla="*/ 788020 w 1271239"/>
              <a:gd name="connsiteY7" fmla="*/ 802888 h 1419922"/>
              <a:gd name="connsiteX8" fmla="*/ 654205 w 1271239"/>
              <a:gd name="connsiteY8" fmla="*/ 825190 h 1419922"/>
              <a:gd name="connsiteX9" fmla="*/ 609600 w 1271239"/>
              <a:gd name="connsiteY9" fmla="*/ 713678 h 1419922"/>
              <a:gd name="connsiteX10" fmla="*/ 408878 w 1271239"/>
              <a:gd name="connsiteY10" fmla="*/ 780586 h 1419922"/>
              <a:gd name="connsiteX11" fmla="*/ 141249 w 1271239"/>
              <a:gd name="connsiteY11" fmla="*/ 602166 h 1419922"/>
              <a:gd name="connsiteX12" fmla="*/ 52039 w 1271239"/>
              <a:gd name="connsiteY12" fmla="*/ 535259 h 1419922"/>
              <a:gd name="connsiteX13" fmla="*/ 29737 w 1271239"/>
              <a:gd name="connsiteY13" fmla="*/ 423747 h 1419922"/>
              <a:gd name="connsiteX14" fmla="*/ 230459 w 1271239"/>
              <a:gd name="connsiteY14" fmla="*/ 111512 h 1419922"/>
              <a:gd name="connsiteX0" fmla="*/ 105345 w 1064350"/>
              <a:gd name="connsiteY0" fmla="*/ 334537 h 840058"/>
              <a:gd name="connsiteX1" fmla="*/ 439881 w 1064350"/>
              <a:gd name="connsiteY1" fmla="*/ 44605 h 840058"/>
              <a:gd name="connsiteX2" fmla="*/ 529091 w 1064350"/>
              <a:gd name="connsiteY2" fmla="*/ 66908 h 840058"/>
              <a:gd name="connsiteX3" fmla="*/ 752115 w 1064350"/>
              <a:gd name="connsiteY3" fmla="*/ 66908 h 840058"/>
              <a:gd name="connsiteX4" fmla="*/ 908233 w 1064350"/>
              <a:gd name="connsiteY4" fmla="*/ 289932 h 840058"/>
              <a:gd name="connsiteX5" fmla="*/ 1064350 w 1064350"/>
              <a:gd name="connsiteY5" fmla="*/ 646771 h 840058"/>
              <a:gd name="connsiteX6" fmla="*/ 908233 w 1064350"/>
              <a:gd name="connsiteY6" fmla="*/ 758283 h 840058"/>
              <a:gd name="connsiteX7" fmla="*/ 774418 w 1064350"/>
              <a:gd name="connsiteY7" fmla="*/ 802888 h 840058"/>
              <a:gd name="connsiteX8" fmla="*/ 640603 w 1064350"/>
              <a:gd name="connsiteY8" fmla="*/ 825190 h 840058"/>
              <a:gd name="connsiteX9" fmla="*/ 595998 w 1064350"/>
              <a:gd name="connsiteY9" fmla="*/ 713678 h 840058"/>
              <a:gd name="connsiteX10" fmla="*/ 395276 w 1064350"/>
              <a:gd name="connsiteY10" fmla="*/ 780586 h 840058"/>
              <a:gd name="connsiteX11" fmla="*/ 127647 w 1064350"/>
              <a:gd name="connsiteY11" fmla="*/ 602166 h 840058"/>
              <a:gd name="connsiteX12" fmla="*/ 38437 w 1064350"/>
              <a:gd name="connsiteY12" fmla="*/ 535259 h 840058"/>
              <a:gd name="connsiteX13" fmla="*/ 16135 w 1064350"/>
              <a:gd name="connsiteY13" fmla="*/ 423747 h 840058"/>
              <a:gd name="connsiteX14" fmla="*/ 135246 w 1064350"/>
              <a:gd name="connsiteY14" fmla="*/ 652698 h 840058"/>
              <a:gd name="connsiteX15" fmla="*/ 216857 w 1064350"/>
              <a:gd name="connsiteY15" fmla="*/ 111512 h 840058"/>
              <a:gd name="connsiteX0" fmla="*/ 105345 w 1064350"/>
              <a:gd name="connsiteY0" fmla="*/ 334537 h 840058"/>
              <a:gd name="connsiteX1" fmla="*/ 439881 w 1064350"/>
              <a:gd name="connsiteY1" fmla="*/ 44605 h 840058"/>
              <a:gd name="connsiteX2" fmla="*/ 529091 w 1064350"/>
              <a:gd name="connsiteY2" fmla="*/ 66908 h 840058"/>
              <a:gd name="connsiteX3" fmla="*/ 752115 w 1064350"/>
              <a:gd name="connsiteY3" fmla="*/ 66908 h 840058"/>
              <a:gd name="connsiteX4" fmla="*/ 908233 w 1064350"/>
              <a:gd name="connsiteY4" fmla="*/ 289932 h 840058"/>
              <a:gd name="connsiteX5" fmla="*/ 1064350 w 1064350"/>
              <a:gd name="connsiteY5" fmla="*/ 646771 h 840058"/>
              <a:gd name="connsiteX6" fmla="*/ 908233 w 1064350"/>
              <a:gd name="connsiteY6" fmla="*/ 758283 h 840058"/>
              <a:gd name="connsiteX7" fmla="*/ 774418 w 1064350"/>
              <a:gd name="connsiteY7" fmla="*/ 802888 h 840058"/>
              <a:gd name="connsiteX8" fmla="*/ 640603 w 1064350"/>
              <a:gd name="connsiteY8" fmla="*/ 825190 h 840058"/>
              <a:gd name="connsiteX9" fmla="*/ 595998 w 1064350"/>
              <a:gd name="connsiteY9" fmla="*/ 713678 h 840058"/>
              <a:gd name="connsiteX10" fmla="*/ 395276 w 1064350"/>
              <a:gd name="connsiteY10" fmla="*/ 780586 h 840058"/>
              <a:gd name="connsiteX11" fmla="*/ 127647 w 1064350"/>
              <a:gd name="connsiteY11" fmla="*/ 602166 h 840058"/>
              <a:gd name="connsiteX12" fmla="*/ 38437 w 1064350"/>
              <a:gd name="connsiteY12" fmla="*/ 535259 h 840058"/>
              <a:gd name="connsiteX13" fmla="*/ 16135 w 1064350"/>
              <a:gd name="connsiteY13" fmla="*/ 423747 h 840058"/>
              <a:gd name="connsiteX14" fmla="*/ 135246 w 1064350"/>
              <a:gd name="connsiteY14" fmla="*/ 652698 h 840058"/>
              <a:gd name="connsiteX15" fmla="*/ 63238 w 1064350"/>
              <a:gd name="connsiteY15" fmla="*/ 508682 h 840058"/>
              <a:gd name="connsiteX16" fmla="*/ 216857 w 1064350"/>
              <a:gd name="connsiteY16" fmla="*/ 111512 h 840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4350" h="840058">
                <a:moveTo>
                  <a:pt x="105345" y="334537"/>
                </a:moveTo>
                <a:cubicBezTo>
                  <a:pt x="237301" y="211873"/>
                  <a:pt x="369257" y="89210"/>
                  <a:pt x="439881" y="44605"/>
                </a:cubicBezTo>
                <a:cubicBezTo>
                  <a:pt x="510505" y="0"/>
                  <a:pt x="477052" y="63191"/>
                  <a:pt x="529091" y="66908"/>
                </a:cubicBezTo>
                <a:cubicBezTo>
                  <a:pt x="581130" y="70625"/>
                  <a:pt x="688925" y="29737"/>
                  <a:pt x="752115" y="66908"/>
                </a:cubicBezTo>
                <a:cubicBezTo>
                  <a:pt x="815305" y="104079"/>
                  <a:pt x="856194" y="193288"/>
                  <a:pt x="908233" y="289932"/>
                </a:cubicBezTo>
                <a:cubicBezTo>
                  <a:pt x="960272" y="386576"/>
                  <a:pt x="1064350" y="568713"/>
                  <a:pt x="1064350" y="646771"/>
                </a:cubicBezTo>
                <a:cubicBezTo>
                  <a:pt x="1064350" y="724829"/>
                  <a:pt x="956555" y="732264"/>
                  <a:pt x="908233" y="758283"/>
                </a:cubicBezTo>
                <a:cubicBezTo>
                  <a:pt x="859911" y="784302"/>
                  <a:pt x="819023" y="791737"/>
                  <a:pt x="774418" y="802888"/>
                </a:cubicBezTo>
                <a:cubicBezTo>
                  <a:pt x="729813" y="814039"/>
                  <a:pt x="670340" y="840058"/>
                  <a:pt x="640603" y="825190"/>
                </a:cubicBezTo>
                <a:cubicBezTo>
                  <a:pt x="610866" y="810322"/>
                  <a:pt x="636886" y="721112"/>
                  <a:pt x="595998" y="713678"/>
                </a:cubicBezTo>
                <a:cubicBezTo>
                  <a:pt x="555110" y="706244"/>
                  <a:pt x="473334" y="799171"/>
                  <a:pt x="395276" y="780586"/>
                </a:cubicBezTo>
                <a:cubicBezTo>
                  <a:pt x="317218" y="762001"/>
                  <a:pt x="187120" y="643054"/>
                  <a:pt x="127647" y="602166"/>
                </a:cubicBezTo>
                <a:cubicBezTo>
                  <a:pt x="68174" y="561278"/>
                  <a:pt x="57022" y="564995"/>
                  <a:pt x="38437" y="535259"/>
                </a:cubicBezTo>
                <a:cubicBezTo>
                  <a:pt x="19852" y="505523"/>
                  <a:pt x="0" y="404174"/>
                  <a:pt x="16135" y="423747"/>
                </a:cubicBezTo>
                <a:cubicBezTo>
                  <a:pt x="32270" y="443320"/>
                  <a:pt x="127396" y="638542"/>
                  <a:pt x="135246" y="652698"/>
                </a:cubicBezTo>
                <a:cubicBezTo>
                  <a:pt x="143096" y="666854"/>
                  <a:pt x="49636" y="598880"/>
                  <a:pt x="63238" y="508682"/>
                </a:cubicBezTo>
                <a:cubicBezTo>
                  <a:pt x="76840" y="418484"/>
                  <a:pt x="213140" y="170985"/>
                  <a:pt x="216857" y="111512"/>
                </a:cubicBezTo>
              </a:path>
            </a:pathLst>
          </a:cu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4139952" y="4509120"/>
            <a:ext cx="888380" cy="1152293"/>
          </a:xfrm>
          <a:custGeom>
            <a:avLst/>
            <a:gdLst>
              <a:gd name="connsiteX0" fmla="*/ 828907 w 888380"/>
              <a:gd name="connsiteY0" fmla="*/ 836341 h 1152293"/>
              <a:gd name="connsiteX1" fmla="*/ 762000 w 888380"/>
              <a:gd name="connsiteY1" fmla="*/ 635619 h 1152293"/>
              <a:gd name="connsiteX2" fmla="*/ 717395 w 888380"/>
              <a:gd name="connsiteY2" fmla="*/ 546410 h 1152293"/>
              <a:gd name="connsiteX3" fmla="*/ 717395 w 888380"/>
              <a:gd name="connsiteY3" fmla="*/ 434897 h 1152293"/>
              <a:gd name="connsiteX4" fmla="*/ 784302 w 888380"/>
              <a:gd name="connsiteY4" fmla="*/ 301083 h 1152293"/>
              <a:gd name="connsiteX5" fmla="*/ 806605 w 888380"/>
              <a:gd name="connsiteY5" fmla="*/ 122663 h 1152293"/>
              <a:gd name="connsiteX6" fmla="*/ 672790 w 888380"/>
              <a:gd name="connsiteY6" fmla="*/ 55756 h 1152293"/>
              <a:gd name="connsiteX7" fmla="*/ 338254 w 888380"/>
              <a:gd name="connsiteY7" fmla="*/ 11151 h 1152293"/>
              <a:gd name="connsiteX8" fmla="*/ 315951 w 888380"/>
              <a:gd name="connsiteY8" fmla="*/ 33454 h 1152293"/>
              <a:gd name="connsiteX9" fmla="*/ 249044 w 888380"/>
              <a:gd name="connsiteY9" fmla="*/ 211873 h 1152293"/>
              <a:gd name="connsiteX10" fmla="*/ 338254 w 888380"/>
              <a:gd name="connsiteY10" fmla="*/ 367990 h 1152293"/>
              <a:gd name="connsiteX11" fmla="*/ 360556 w 888380"/>
              <a:gd name="connsiteY11" fmla="*/ 501805 h 1152293"/>
              <a:gd name="connsiteX12" fmla="*/ 360556 w 888380"/>
              <a:gd name="connsiteY12" fmla="*/ 635619 h 1152293"/>
              <a:gd name="connsiteX13" fmla="*/ 226741 w 888380"/>
              <a:gd name="connsiteY13" fmla="*/ 747132 h 1152293"/>
              <a:gd name="connsiteX14" fmla="*/ 26019 w 888380"/>
              <a:gd name="connsiteY14" fmla="*/ 903249 h 1152293"/>
              <a:gd name="connsiteX15" fmla="*/ 70624 w 888380"/>
              <a:gd name="connsiteY15" fmla="*/ 1014761 h 1152293"/>
              <a:gd name="connsiteX16" fmla="*/ 293649 w 888380"/>
              <a:gd name="connsiteY16" fmla="*/ 1103971 h 1152293"/>
              <a:gd name="connsiteX17" fmla="*/ 538976 w 888380"/>
              <a:gd name="connsiteY17" fmla="*/ 1103971 h 1152293"/>
              <a:gd name="connsiteX18" fmla="*/ 672790 w 888380"/>
              <a:gd name="connsiteY18" fmla="*/ 1148576 h 1152293"/>
              <a:gd name="connsiteX19" fmla="*/ 784302 w 888380"/>
              <a:gd name="connsiteY19" fmla="*/ 1081668 h 1152293"/>
              <a:gd name="connsiteX20" fmla="*/ 873512 w 888380"/>
              <a:gd name="connsiteY20" fmla="*/ 1014761 h 1152293"/>
              <a:gd name="connsiteX21" fmla="*/ 828907 w 888380"/>
              <a:gd name="connsiteY21" fmla="*/ 836341 h 115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88380" h="1152293">
                <a:moveTo>
                  <a:pt x="828907" y="836341"/>
                </a:moveTo>
                <a:cubicBezTo>
                  <a:pt x="810322" y="773151"/>
                  <a:pt x="780585" y="683941"/>
                  <a:pt x="762000" y="635619"/>
                </a:cubicBezTo>
                <a:cubicBezTo>
                  <a:pt x="743415" y="587297"/>
                  <a:pt x="724829" y="579864"/>
                  <a:pt x="717395" y="546410"/>
                </a:cubicBezTo>
                <a:cubicBezTo>
                  <a:pt x="709961" y="512956"/>
                  <a:pt x="706244" y="475785"/>
                  <a:pt x="717395" y="434897"/>
                </a:cubicBezTo>
                <a:cubicBezTo>
                  <a:pt x="728546" y="394009"/>
                  <a:pt x="769434" y="353122"/>
                  <a:pt x="784302" y="301083"/>
                </a:cubicBezTo>
                <a:cubicBezTo>
                  <a:pt x="799170" y="249044"/>
                  <a:pt x="825190" y="163551"/>
                  <a:pt x="806605" y="122663"/>
                </a:cubicBezTo>
                <a:cubicBezTo>
                  <a:pt x="788020" y="81775"/>
                  <a:pt x="750848" y="74341"/>
                  <a:pt x="672790" y="55756"/>
                </a:cubicBezTo>
                <a:cubicBezTo>
                  <a:pt x="594732" y="37171"/>
                  <a:pt x="397727" y="14868"/>
                  <a:pt x="338254" y="11151"/>
                </a:cubicBezTo>
                <a:cubicBezTo>
                  <a:pt x="278781" y="7434"/>
                  <a:pt x="330819" y="0"/>
                  <a:pt x="315951" y="33454"/>
                </a:cubicBezTo>
                <a:cubicBezTo>
                  <a:pt x="301083" y="66908"/>
                  <a:pt x="245327" y="156117"/>
                  <a:pt x="249044" y="211873"/>
                </a:cubicBezTo>
                <a:cubicBezTo>
                  <a:pt x="252761" y="267629"/>
                  <a:pt x="319669" y="319668"/>
                  <a:pt x="338254" y="367990"/>
                </a:cubicBezTo>
                <a:cubicBezTo>
                  <a:pt x="356839" y="416312"/>
                  <a:pt x="356839" y="457200"/>
                  <a:pt x="360556" y="501805"/>
                </a:cubicBezTo>
                <a:cubicBezTo>
                  <a:pt x="364273" y="546410"/>
                  <a:pt x="382858" y="594731"/>
                  <a:pt x="360556" y="635619"/>
                </a:cubicBezTo>
                <a:cubicBezTo>
                  <a:pt x="338254" y="676507"/>
                  <a:pt x="282497" y="702527"/>
                  <a:pt x="226741" y="747132"/>
                </a:cubicBezTo>
                <a:cubicBezTo>
                  <a:pt x="170985" y="791737"/>
                  <a:pt x="52038" y="858644"/>
                  <a:pt x="26019" y="903249"/>
                </a:cubicBezTo>
                <a:cubicBezTo>
                  <a:pt x="0" y="947854"/>
                  <a:pt x="26019" y="981307"/>
                  <a:pt x="70624" y="1014761"/>
                </a:cubicBezTo>
                <a:cubicBezTo>
                  <a:pt x="115229" y="1048215"/>
                  <a:pt x="215590" y="1089103"/>
                  <a:pt x="293649" y="1103971"/>
                </a:cubicBezTo>
                <a:cubicBezTo>
                  <a:pt x="371708" y="1118839"/>
                  <a:pt x="475786" y="1096537"/>
                  <a:pt x="538976" y="1103971"/>
                </a:cubicBezTo>
                <a:cubicBezTo>
                  <a:pt x="602166" y="1111405"/>
                  <a:pt x="631902" y="1152293"/>
                  <a:pt x="672790" y="1148576"/>
                </a:cubicBezTo>
                <a:cubicBezTo>
                  <a:pt x="713678" y="1144859"/>
                  <a:pt x="750848" y="1103970"/>
                  <a:pt x="784302" y="1081668"/>
                </a:cubicBezTo>
                <a:cubicBezTo>
                  <a:pt x="817756" y="1059366"/>
                  <a:pt x="858644" y="1051932"/>
                  <a:pt x="873512" y="1014761"/>
                </a:cubicBezTo>
                <a:cubicBezTo>
                  <a:pt x="888380" y="977590"/>
                  <a:pt x="847492" y="899531"/>
                  <a:pt x="828907" y="836341"/>
                </a:cubicBezTo>
                <a:close/>
              </a:path>
            </a:pathLst>
          </a:cu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432048" cy="360040"/>
          </a:xfrm>
          <a:prstGeom prst="actionButtonForwardNex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95536" y="332656"/>
            <a:ext cx="8748464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Распределите слова в два столбика в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соответствии с правилами чтения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буквы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Ii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1844824"/>
            <a:ext cx="1368152" cy="79208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2204864"/>
            <a:ext cx="1152128" cy="64807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76256" y="2204864"/>
            <a:ext cx="1152128" cy="64807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139952" y="1844824"/>
            <a:ext cx="9361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Ii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75656" y="2276872"/>
            <a:ext cx="6783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[ </a:t>
            </a:r>
            <a:r>
              <a:rPr lang="en-US" sz="2800" b="1" dirty="0" smtClean="0"/>
              <a:t>I] </a:t>
            </a:r>
            <a:endParaRPr lang="ru-RU" sz="2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020272" y="2276872"/>
            <a:ext cx="7745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[ </a:t>
            </a:r>
            <a:r>
              <a:rPr lang="en-US" sz="2800" b="1" dirty="0" err="1" smtClean="0"/>
              <a:t>a</a:t>
            </a:r>
            <a:r>
              <a:rPr lang="en-US" sz="2400" b="1" dirty="0" err="1" smtClean="0"/>
              <a:t>I</a:t>
            </a:r>
            <a:r>
              <a:rPr lang="en-US" sz="2800" b="1" dirty="0" smtClean="0"/>
              <a:t>]</a:t>
            </a:r>
            <a:endParaRPr lang="ru-RU" sz="2800" b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2627784" y="2204864"/>
            <a:ext cx="1296144" cy="3240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508104" y="2204864"/>
            <a:ext cx="1224136" cy="3240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547664" y="5517232"/>
            <a:ext cx="11961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sk</a:t>
            </a:r>
            <a:r>
              <a:rPr lang="en-US" sz="32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en-US" sz="3200" dirty="0" smtClean="0"/>
              <a:t>  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95536" y="5661248"/>
            <a:ext cx="12961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32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   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55776" y="5733256"/>
            <a:ext cx="10903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r>
              <a:rPr lang="en-US" sz="32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 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35896" y="5517232"/>
            <a:ext cx="9685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sz="32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</a:t>
            </a: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499992" y="5733256"/>
            <a:ext cx="1224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sl</a:t>
            </a:r>
            <a:r>
              <a:rPr lang="en-US" sz="32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436096" y="5445224"/>
            <a:ext cx="11673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en-US" sz="32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444208" y="5805264"/>
            <a:ext cx="1146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32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 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524328" y="5733256"/>
            <a:ext cx="10436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3528" y="332656"/>
            <a:ext cx="8496944" cy="6192688"/>
          </a:xfrm>
          <a:prstGeom prst="rect">
            <a:avLst/>
          </a:prstGeom>
          <a:noFill/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432048" cy="360040"/>
          </a:xfrm>
          <a:prstGeom prst="actionButtonForwardNex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0.70087 -0.399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0741E-7 L -0.03386 -0.378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8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0.46025 -0.3365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6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25764 -0.294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-14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L -0.35834 -0.2525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" y="-12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68 -0.06365 L 0.13299 -0.22106 " pathEditMode="relative" ptsTypes="AA"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58229 -0.2002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" y="-1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-0.08055 -0.1895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95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95536" y="515335"/>
            <a:ext cx="8424936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Подберите к словам картинки </a:t>
            </a:r>
            <a:r>
              <a:rPr lang="ru-RU" sz="2800" b="1" i="1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животных,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назовите 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их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по-английски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3528" y="332656"/>
            <a:ext cx="8496944" cy="6192688"/>
          </a:xfrm>
          <a:prstGeom prst="rect">
            <a:avLst/>
          </a:prstGeom>
          <a:noFill/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днс\Pictures\мультяшные картинки животных\крокодил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3356992"/>
            <a:ext cx="1584176" cy="1074415"/>
          </a:xfrm>
          <a:prstGeom prst="rect">
            <a:avLst/>
          </a:prstGeom>
          <a:noFill/>
        </p:spPr>
      </p:pic>
      <p:pic>
        <p:nvPicPr>
          <p:cNvPr id="1027" name="Picture 3" descr="C:\Users\днс\Pictures\мультяшные картинки животных\кот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797778"/>
              </a:clrFrom>
              <a:clrTo>
                <a:srgbClr val="79777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365104"/>
            <a:ext cx="923925" cy="1428750"/>
          </a:xfrm>
          <a:prstGeom prst="rect">
            <a:avLst/>
          </a:prstGeom>
          <a:noFill/>
        </p:spPr>
      </p:pic>
      <p:pic>
        <p:nvPicPr>
          <p:cNvPr id="1028" name="Picture 4" descr="C:\Users\днс\Pictures\мультяшные картинки животных\лев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140968"/>
            <a:ext cx="1428750" cy="1428750"/>
          </a:xfrm>
          <a:prstGeom prst="rect">
            <a:avLst/>
          </a:prstGeom>
          <a:noFill/>
        </p:spPr>
      </p:pic>
      <p:pic>
        <p:nvPicPr>
          <p:cNvPr id="1029" name="Picture 5" descr="C:\Users\днс\Pictures\мультяшные картинки животных\лиса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077072"/>
            <a:ext cx="1419225" cy="1428750"/>
          </a:xfrm>
          <a:prstGeom prst="rect">
            <a:avLst/>
          </a:prstGeom>
          <a:noFill/>
        </p:spPr>
      </p:pic>
      <p:pic>
        <p:nvPicPr>
          <p:cNvPr id="1030" name="Picture 6" descr="C:\Users\днс\Pictures\мультяшные картинки животных\попугай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4221088"/>
            <a:ext cx="1419225" cy="1428750"/>
          </a:xfrm>
          <a:prstGeom prst="rect">
            <a:avLst/>
          </a:prstGeom>
          <a:noFill/>
        </p:spPr>
      </p:pic>
      <p:pic>
        <p:nvPicPr>
          <p:cNvPr id="1032" name="Picture 8" descr="C:\Users\днс\Pictures\мультяшные картинки животных\собака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996952"/>
            <a:ext cx="1387354" cy="1224135"/>
          </a:xfrm>
          <a:prstGeom prst="rect">
            <a:avLst/>
          </a:prstGeom>
          <a:noFill/>
        </p:spPr>
      </p:pic>
      <p:sp>
        <p:nvSpPr>
          <p:cNvPr id="31" name="Прямоугольник 30"/>
          <p:cNvSpPr/>
          <p:nvPr/>
        </p:nvSpPr>
        <p:spPr>
          <a:xfrm>
            <a:off x="755576" y="1844824"/>
            <a:ext cx="7312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pig</a:t>
            </a:r>
            <a:endParaRPr lang="ru-RU" sz="28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699792" y="5877272"/>
            <a:ext cx="19463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crocodile</a:t>
            </a:r>
            <a:endParaRPr lang="ru-RU" sz="28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308304" y="1844824"/>
            <a:ext cx="7938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cat</a:t>
            </a:r>
            <a:endParaRPr lang="ru-RU" sz="28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11560" y="5877272"/>
            <a:ext cx="8515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dog</a:t>
            </a:r>
            <a:endParaRPr lang="ru-RU" sz="28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059832" y="1844824"/>
            <a:ext cx="1045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fox</a:t>
            </a:r>
            <a:endParaRPr lang="ru-RU" sz="28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60032" y="1844824"/>
            <a:ext cx="1292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parrot</a:t>
            </a:r>
            <a:endParaRPr lang="ru-RU" sz="28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452320" y="5877272"/>
            <a:ext cx="833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lion</a:t>
            </a:r>
            <a:endParaRPr lang="ru-RU" sz="28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292080" y="5877272"/>
            <a:ext cx="9509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fish</a:t>
            </a:r>
            <a: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 descr="C:\Users\днс\Pictures\мультяшные картинки животных\рыбка2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80312" y="3068960"/>
            <a:ext cx="1152128" cy="1248544"/>
          </a:xfrm>
          <a:prstGeom prst="rect">
            <a:avLst/>
          </a:prstGeom>
          <a:noFill/>
        </p:spPr>
      </p:pic>
      <p:pic>
        <p:nvPicPr>
          <p:cNvPr id="3" name="Picture 3" descr="C:\Users\днс\Pictures\мультяшные картинки животных\пятачок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4437112"/>
            <a:ext cx="1254819" cy="1452623"/>
          </a:xfrm>
          <a:prstGeom prst="rect">
            <a:avLst/>
          </a:prstGeom>
          <a:noFill/>
        </p:spPr>
      </p:pic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244408" y="6021288"/>
            <a:ext cx="360040" cy="432048"/>
          </a:xfrm>
          <a:prstGeom prst="actionButtonForwardNex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9.33672E-7 L 0.22951 -0.2717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67784E-6 L -0.01285 0.2777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40813E-6 L 0.51649 -0.3138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23018E-6 L 4.44444E-6 0.2306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6709E-6 L 0.05625 -0.3032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-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12 0.01132 L 0.19757 0.2105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24613E-7 L -0.62761 -0.3048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" y="-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41507E-6 L -0.23629 0.2447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6192688"/>
          </a:xfrm>
          <a:prstGeom prst="rect">
            <a:avLst/>
          </a:prstGeom>
          <a:noFill/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76672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Закончи предложения, вставив нужное слово по смыслу. </a:t>
            </a:r>
            <a:endParaRPr lang="ru-RU" sz="28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1844824"/>
            <a:ext cx="856895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I  have  got a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_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.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My  dog’s  name  is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    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Jack  is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_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.  It  is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_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. Jack  likes to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_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 .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755576" y="4941168"/>
            <a:ext cx="14401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dog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4941168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Jack</a:t>
            </a:r>
            <a:endParaRPr lang="ru-RU" sz="28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4941168"/>
            <a:ext cx="7312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big</a:t>
            </a:r>
            <a:endParaRPr lang="ru-RU" sz="28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8104" y="4941168"/>
            <a:ext cx="1124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black</a:t>
            </a:r>
            <a:endParaRPr lang="ru-RU" sz="28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4288" y="4941168"/>
            <a:ext cx="793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run</a:t>
            </a:r>
            <a:endParaRPr lang="ru-RU" sz="28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35267E-6 L 0.22848 -0.446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-2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35267E-6 L 0.56146 -0.4467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" y="-22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35267E-6 L -0.23681 -0.3210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-16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35267E-6 L -0.17969 -0.3210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-16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5267E-6 L 0.04323 -0.3210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-16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0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6192688"/>
          </a:xfrm>
          <a:prstGeom prst="rect">
            <a:avLst/>
          </a:prstGeom>
          <a:noFill/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772816"/>
          <a:ext cx="8136904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  <a:gridCol w="1872208"/>
                <a:gridCol w="2160240"/>
              </a:tblGrid>
              <a:tr h="129614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Кличка собаки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Размер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собаки</a:t>
                      </a:r>
                      <a:endParaRPr lang="ru-RU" sz="28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Цвет собаки</a:t>
                      </a:r>
                      <a:endParaRPr lang="ru-RU" sz="28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Любимое занятие</a:t>
                      </a:r>
                      <a:endParaRPr lang="ru-RU" sz="28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6264"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59632" y="476672"/>
            <a:ext cx="64087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Заполни таблицу, вставив предложения из текста</a:t>
            </a:r>
            <a:endParaRPr lang="ru-RU" sz="28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11561" y="3212976"/>
          <a:ext cx="1728192" cy="2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</a:tblGrid>
              <a:tr h="2088232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rgbClr val="7030A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 dog’s  name  is Jack. </a:t>
                      </a:r>
                      <a:endParaRPr lang="ru-RU" sz="2800" dirty="0">
                        <a:solidFill>
                          <a:srgbClr val="7030A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55776" y="3212977"/>
          <a:ext cx="1872208" cy="2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2088232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rgbClr val="7030A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Jack  is big. </a:t>
                      </a:r>
                      <a:endParaRPr lang="ru-RU" sz="2800" dirty="0">
                        <a:solidFill>
                          <a:srgbClr val="7030A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716016" y="3212976"/>
          <a:ext cx="1584176" cy="2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</a:tblGrid>
              <a:tr h="2088232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rgbClr val="7030A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It  is black. </a:t>
                      </a:r>
                      <a:endParaRPr lang="ru-RU" sz="2800" dirty="0">
                        <a:solidFill>
                          <a:srgbClr val="7030A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588224" y="3140969"/>
          <a:ext cx="1872208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2232248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rgbClr val="7030A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Jack  likes to run. </a:t>
                      </a:r>
                      <a:endParaRPr lang="ru-RU" sz="2800" dirty="0">
                        <a:solidFill>
                          <a:srgbClr val="7030A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131840" y="1484784"/>
            <a:ext cx="2736304" cy="3384376"/>
          </a:xfrm>
          <a:prstGeom prst="rect">
            <a:avLst/>
          </a:prstGeom>
          <a:noFill/>
          <a:ln w="381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кролик.jpg"/>
          <p:cNvPicPr>
            <a:picLocks noChangeAspect="1"/>
          </p:cNvPicPr>
          <p:nvPr/>
        </p:nvPicPr>
        <p:blipFill>
          <a:blip r:embed="rId3" cstate="print"/>
          <a:srcRect t="63043" r="68235"/>
          <a:stretch>
            <a:fillRect/>
          </a:stretch>
        </p:blipFill>
        <p:spPr>
          <a:xfrm>
            <a:off x="7092280" y="513872"/>
            <a:ext cx="864096" cy="1296144"/>
          </a:xfrm>
          <a:prstGeom prst="rect">
            <a:avLst/>
          </a:prstGeom>
        </p:spPr>
      </p:pic>
      <p:pic>
        <p:nvPicPr>
          <p:cNvPr id="1026" name="Picture 2" descr="C:\Users\днс\Pictures\мультяшные картинки животных\кролик.jpg"/>
          <p:cNvPicPr>
            <a:picLocks noChangeAspect="1" noChangeArrowheads="1"/>
          </p:cNvPicPr>
          <p:nvPr/>
        </p:nvPicPr>
        <p:blipFill>
          <a:blip r:embed="rId3" cstate="print"/>
          <a:srcRect t="30881" r="70541" b="34120"/>
          <a:stretch>
            <a:fillRect/>
          </a:stretch>
        </p:blipFill>
        <p:spPr bwMode="auto">
          <a:xfrm>
            <a:off x="899592" y="4293096"/>
            <a:ext cx="864096" cy="1182756"/>
          </a:xfrm>
          <a:prstGeom prst="rect">
            <a:avLst/>
          </a:prstGeom>
          <a:noFill/>
        </p:spPr>
      </p:pic>
      <p:pic>
        <p:nvPicPr>
          <p:cNvPr id="2" name="Picture 2" descr="C:\Users\днс\Pictures\мультяшные картинки животных\кролик.jpg"/>
          <p:cNvPicPr>
            <a:picLocks noChangeAspect="1" noChangeArrowheads="1"/>
          </p:cNvPicPr>
          <p:nvPr/>
        </p:nvPicPr>
        <p:blipFill>
          <a:blip r:embed="rId3" cstate="print"/>
          <a:srcRect l="1145" t="-2128" r="67638" b="70213"/>
          <a:stretch>
            <a:fillRect/>
          </a:stretch>
        </p:blipFill>
        <p:spPr bwMode="auto">
          <a:xfrm>
            <a:off x="7164288" y="5373216"/>
            <a:ext cx="864096" cy="1008112"/>
          </a:xfrm>
          <a:prstGeom prst="rect">
            <a:avLst/>
          </a:prstGeom>
          <a:noFill/>
        </p:spPr>
      </p:pic>
      <p:pic>
        <p:nvPicPr>
          <p:cNvPr id="1027" name="Picture 3" descr="C:\Users\днс\Pictures\мультяшные картинки животных\кролик.jpg"/>
          <p:cNvPicPr>
            <a:picLocks noChangeAspect="1" noChangeArrowheads="1"/>
          </p:cNvPicPr>
          <p:nvPr/>
        </p:nvPicPr>
        <p:blipFill>
          <a:blip r:embed="rId3" cstate="print"/>
          <a:srcRect l="31579" r="34211" b="68086"/>
          <a:stretch>
            <a:fillRect/>
          </a:stretch>
        </p:blipFill>
        <p:spPr bwMode="auto">
          <a:xfrm>
            <a:off x="539552" y="2564904"/>
            <a:ext cx="864096" cy="936104"/>
          </a:xfrm>
          <a:prstGeom prst="rect">
            <a:avLst/>
          </a:prstGeom>
          <a:noFill/>
        </p:spPr>
      </p:pic>
      <p:pic>
        <p:nvPicPr>
          <p:cNvPr id="3" name="Picture 2" descr="C:\Users\днс\Pictures\мультяшные картинки животных\кролик.jpg"/>
          <p:cNvPicPr>
            <a:picLocks noChangeAspect="1" noChangeArrowheads="1"/>
          </p:cNvPicPr>
          <p:nvPr/>
        </p:nvPicPr>
        <p:blipFill>
          <a:blip r:embed="rId3" cstate="print"/>
          <a:srcRect l="30605" t="33334" r="32029" b="31250"/>
          <a:stretch>
            <a:fillRect/>
          </a:stretch>
        </p:blipFill>
        <p:spPr bwMode="auto">
          <a:xfrm>
            <a:off x="2123728" y="5157192"/>
            <a:ext cx="864096" cy="1325383"/>
          </a:xfrm>
          <a:prstGeom prst="rect">
            <a:avLst/>
          </a:prstGeom>
          <a:noFill/>
        </p:spPr>
      </p:pic>
      <p:pic>
        <p:nvPicPr>
          <p:cNvPr id="4" name="Picture 2" descr="C:\Users\днс\Pictures\мультяшные картинки животных\кролик.jpg"/>
          <p:cNvPicPr>
            <a:picLocks noChangeAspect="1" noChangeArrowheads="1"/>
          </p:cNvPicPr>
          <p:nvPr/>
        </p:nvPicPr>
        <p:blipFill>
          <a:blip r:embed="rId3" cstate="print"/>
          <a:srcRect l="32363" t="66329" r="33819"/>
          <a:stretch>
            <a:fillRect/>
          </a:stretch>
        </p:blipFill>
        <p:spPr bwMode="auto">
          <a:xfrm>
            <a:off x="1259631" y="616817"/>
            <a:ext cx="864097" cy="1155999"/>
          </a:xfrm>
          <a:prstGeom prst="rect">
            <a:avLst/>
          </a:prstGeom>
          <a:noFill/>
        </p:spPr>
      </p:pic>
      <p:pic>
        <p:nvPicPr>
          <p:cNvPr id="5" name="Picture 2" descr="C:\Users\днс\Pictures\мультяшные картинки животных\кролик.jpg"/>
          <p:cNvPicPr>
            <a:picLocks noChangeAspect="1" noChangeArrowheads="1"/>
          </p:cNvPicPr>
          <p:nvPr/>
        </p:nvPicPr>
        <p:blipFill>
          <a:blip r:embed="rId3" cstate="print"/>
          <a:srcRect l="66181" b="59738"/>
          <a:stretch>
            <a:fillRect/>
          </a:stretch>
        </p:blipFill>
        <p:spPr bwMode="auto">
          <a:xfrm>
            <a:off x="7308304" y="2276872"/>
            <a:ext cx="1080120" cy="1224136"/>
          </a:xfrm>
          <a:prstGeom prst="rect">
            <a:avLst/>
          </a:prstGeom>
          <a:noFill/>
        </p:spPr>
      </p:pic>
      <p:pic>
        <p:nvPicPr>
          <p:cNvPr id="6" name="Picture 2" descr="C:\Users\днс\Pictures\мультяшные картинки животных\кролик.jpg"/>
          <p:cNvPicPr>
            <a:picLocks noChangeAspect="1" noChangeArrowheads="1"/>
          </p:cNvPicPr>
          <p:nvPr/>
        </p:nvPicPr>
        <p:blipFill>
          <a:blip r:embed="rId3" cstate="print"/>
          <a:srcRect l="66181" t="40262" b="24719"/>
          <a:stretch>
            <a:fillRect/>
          </a:stretch>
        </p:blipFill>
        <p:spPr bwMode="auto">
          <a:xfrm>
            <a:off x="7380312" y="3831682"/>
            <a:ext cx="1080120" cy="1397517"/>
          </a:xfrm>
          <a:prstGeom prst="rect">
            <a:avLst/>
          </a:prstGeom>
          <a:noFill/>
        </p:spPr>
      </p:pic>
      <p:pic>
        <p:nvPicPr>
          <p:cNvPr id="8" name="Picture 2" descr="C:\Users\днс\Pictures\мультяшные картинки животных\кролик.jpg"/>
          <p:cNvPicPr>
            <a:picLocks noChangeAspect="1" noChangeArrowheads="1"/>
          </p:cNvPicPr>
          <p:nvPr/>
        </p:nvPicPr>
        <p:blipFill>
          <a:blip r:embed="rId3" cstate="print"/>
          <a:srcRect l="65303" t="76596" b="-2127"/>
          <a:stretch>
            <a:fillRect/>
          </a:stretch>
        </p:blipFill>
        <p:spPr bwMode="auto">
          <a:xfrm>
            <a:off x="4572000" y="5588109"/>
            <a:ext cx="1008112" cy="865227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699792" y="260648"/>
            <a:ext cx="385714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Назови животное</a:t>
            </a:r>
          </a:p>
          <a:p>
            <a:pPr algn="ctr"/>
            <a:r>
              <a:rPr lang="ru-RU" sz="2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по-английски</a:t>
            </a:r>
            <a:endParaRPr lang="ru-RU" sz="28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332656"/>
            <a:ext cx="8424936" cy="6192688"/>
          </a:xfrm>
          <a:prstGeom prst="rect">
            <a:avLst/>
          </a:prstGeom>
          <a:noFill/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3 -0.01017 L 0.30225 0.451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2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03194 -0.2256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25861E-7 L -0.42916 0.4453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22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0.2441 -0.2719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72868E-6 L 0.20469 -0.4005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2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6.14745E-7 L -0.27951 -0.1707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-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7659E-6 L -0.44097 -0.5766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4.37486E-6 L 0.37795 -0.1518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7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63762E-6 L -0.2757 -0.1097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404664"/>
            <a:ext cx="6716903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Составь предложения из слов</a:t>
            </a:r>
          </a:p>
          <a:p>
            <a:r>
              <a:rPr lang="ru-RU" sz="2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схемам:</a:t>
            </a:r>
            <a:endParaRPr lang="ru-RU" sz="28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39552" y="1412776"/>
            <a:ext cx="2652713" cy="109696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55576" y="1700808"/>
            <a:ext cx="527050" cy="590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1619672" y="1700808"/>
            <a:ext cx="568325" cy="59055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339752" y="1700808"/>
            <a:ext cx="609600" cy="590550"/>
          </a:xfrm>
          <a:prstGeom prst="rect">
            <a:avLst/>
          </a:prstGeom>
          <a:gradFill rotWithShape="0">
            <a:gsLst>
              <a:gs pos="0">
                <a:srgbClr val="666666"/>
              </a:gs>
              <a:gs pos="50000">
                <a:srgbClr val="000000"/>
              </a:gs>
              <a:gs pos="100000">
                <a:srgbClr val="666666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7F7F7F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835696" y="2132856"/>
            <a:ext cx="21602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9552" y="4149080"/>
            <a:ext cx="2652713" cy="109696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83568" y="4437112"/>
            <a:ext cx="527050" cy="590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1403648" y="4437112"/>
            <a:ext cx="568325" cy="590550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2267744" y="4437112"/>
            <a:ext cx="648072" cy="576064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300192" y="1844824"/>
            <a:ext cx="603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It 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64088" y="1916832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is 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44008" y="1916832"/>
            <a:ext cx="5277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88224" y="1916833"/>
            <a:ext cx="20162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rabbit</a:t>
            </a: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532440" y="1988840"/>
            <a:ext cx="4411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436096" y="4509120"/>
            <a:ext cx="1489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rabbit 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020272" y="4509120"/>
            <a:ext cx="8467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740352" y="4509120"/>
            <a:ext cx="942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can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11960" y="4509120"/>
            <a:ext cx="11095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jump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604448" y="4581128"/>
            <a:ext cx="268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332656"/>
            <a:ext cx="8424936" cy="6192688"/>
          </a:xfrm>
          <a:prstGeom prst="rect">
            <a:avLst/>
          </a:prstGeom>
          <a:noFill/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1107E-6 L -0.25191 -0.062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-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E493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70395E-7 L -0.07899 -0.0695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3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E493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70395E-7 L 0.10503 -0.0695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E493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21 -0.00393 L -0.10885 -0.0730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E493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45736E-6 L -0.36128 -0.0695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" y="-35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E493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27248E-6 L -0.10503 -0.0695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-35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E493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45736E-6 L -0.20538 -0.0695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" y="-35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E493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27248E-6 L 0.29375 -0.0695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" y="-35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E493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3774E-6 L -0.09496 -0.0693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-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22163E-6 L -0.03038 -0.0582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-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E493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E493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323528" y="332656"/>
            <a:ext cx="8496944" cy="6192688"/>
          </a:xfrm>
          <a:prstGeom prst="rect">
            <a:avLst/>
          </a:prstGeom>
          <a:noFill/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50645" y="548680"/>
            <a:ext cx="1938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Ресурсы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95536" y="1372126"/>
            <a:ext cx="83529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566DD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 http://im7-tub-ru.yandex.net/i?id=20007530-18-72&amp;n=21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566DD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лев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7544" y="1934153"/>
            <a:ext cx="82809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566DD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http://im3-tub-ru.yandex.net/i?id=278248210-24-72&amp;n=21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566DD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лиса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67544" y="2446484"/>
            <a:ext cx="86764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566DD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  <a:hlinkClick r:id="rId5"/>
              </a:rPr>
              <a:t>http://im8-tub-ru.yandex.net/i?id=303299328-38-72&amp;n=21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566DD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попугай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7544" y="2924944"/>
            <a:ext cx="82809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566DD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  <a:hlinkClick r:id="rId6"/>
              </a:rPr>
              <a:t>http://im4-tub-ru.yandex.net/i?id=419558807-33-72&amp;n=21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566DD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кот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95536" y="3392680"/>
            <a:ext cx="82809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566DD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  <a:hlinkClick r:id="rId7"/>
              </a:rPr>
              <a:t> http://im8-tub-ru.yandex.net/i?id=558820852-43-72&amp;n=21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566DD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собака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67544" y="3847882"/>
            <a:ext cx="82809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566DD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  <a:hlinkClick r:id="rId8"/>
              </a:rPr>
              <a:t>http://www.animashki.net/uploads/cat-1141612970/tkrkjy.gif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566DD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5566DD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b="0" i="0" u="none" strike="noStrike" cap="none" normalizeH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свинка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43711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9"/>
              </a:rPr>
              <a:t> http://www.animashki.net/uploads/cat-1141612970/cartoon_443.gif</a:t>
            </a:r>
            <a:endParaRPr lang="ru-RU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рыбка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5013176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10"/>
              </a:rPr>
              <a:t> 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10"/>
              </a:rPr>
              <a:t>http://im7-tub-ru.yandex.net/i?id=127936364-61-72&amp;n=21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крокодил</a:t>
            </a: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5949280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11"/>
              </a:rPr>
              <a:t>http://fonegallery.narod.ru/golub/golub26.htm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фон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5589240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12"/>
              </a:rPr>
              <a:t>http://im2-tub-ru.yandex.net/i?id=102513401-07-72&amp;n=21</a:t>
            </a:r>
            <a:r>
              <a:rPr lang="ru-RU" dirty="0" smtClean="0"/>
              <a:t> </a:t>
            </a:r>
            <a:r>
              <a:rPr lang="ru-RU" sz="2000" dirty="0" smtClean="0"/>
              <a:t>кролик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980728"/>
            <a:ext cx="806489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13"/>
              </a:rPr>
              <a:t>http://im7-tub-ru.yandex.net/i?id=4979916-34-72&amp;n=15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карта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UK</a:t>
            </a:r>
            <a:r>
              <a:rPr lang="en-US" sz="20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250</Words>
  <Application>Microsoft Office PowerPoint</Application>
  <PresentationFormat>Экран (4:3)</PresentationFormat>
  <Paragraphs>85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надежда</cp:lastModifiedBy>
  <cp:revision>129</cp:revision>
  <dcterms:created xsi:type="dcterms:W3CDTF">2013-02-16T05:20:19Z</dcterms:created>
  <dcterms:modified xsi:type="dcterms:W3CDTF">2013-03-12T12:20:31Z</dcterms:modified>
</cp:coreProperties>
</file>