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6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3.gif"/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12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11" Type="http://schemas.openxmlformats.org/officeDocument/2006/relationships/image" Target="../media/image11.gif"/><Relationship Id="rId5" Type="http://schemas.openxmlformats.org/officeDocument/2006/relationships/image" Target="../media/image5.jpeg"/><Relationship Id="rId10" Type="http://schemas.openxmlformats.org/officeDocument/2006/relationships/image" Target="../media/image10.gif"/><Relationship Id="rId4" Type="http://schemas.openxmlformats.org/officeDocument/2006/relationships/image" Target="../media/image4.jpeg"/><Relationship Id="rId9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_9c6d9_d8e906d6_XX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876300"/>
            <a:ext cx="7975600" cy="59817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1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Arial Rounded MT Bold" pitchFamily="34" charset="0"/>
              </a:rPr>
              <a:t>Clothing &amp; Food</a:t>
            </a:r>
            <a:endParaRPr lang="ru-RU" sz="6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нада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6800" y="228600"/>
            <a:ext cx="6400800" cy="316839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9400" y="152400"/>
            <a:ext cx="5334000" cy="762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itchFamily="34" charset="0"/>
              </a:rPr>
              <a:t>Canada </a:t>
            </a:r>
            <a:br>
              <a:rPr lang="en-US" sz="3600" dirty="0" smtClean="0">
                <a:solidFill>
                  <a:srgbClr val="7030A0"/>
                </a:solidFill>
                <a:latin typeface="Arial Rounded MT Bold" pitchFamily="34" charset="0"/>
              </a:rPr>
            </a:br>
            <a:r>
              <a:rPr lang="en-US" sz="3600" dirty="0" smtClean="0">
                <a:solidFill>
                  <a:srgbClr val="7030A0"/>
                </a:solidFill>
                <a:latin typeface="Arial Rounded MT Bold" pitchFamily="34" charset="0"/>
              </a:rPr>
              <a:t>t -25</a:t>
            </a: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G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3810000"/>
            <a:ext cx="3810000" cy="3048000"/>
          </a:xfrm>
          <a:prstGeom prst="rect">
            <a:avLst/>
          </a:prstGeom>
        </p:spPr>
      </p:pic>
      <p:pic>
        <p:nvPicPr>
          <p:cNvPr id="6" name="Рисунок 5" descr="исп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000500"/>
            <a:ext cx="3810000" cy="2857500"/>
          </a:xfrm>
          <a:prstGeom prst="rect">
            <a:avLst/>
          </a:prstGeom>
        </p:spPr>
      </p:pic>
      <p:pic>
        <p:nvPicPr>
          <p:cNvPr id="7" name="Рисунок 6" descr="cold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400" y="914400"/>
            <a:ext cx="889000" cy="762000"/>
          </a:xfrm>
          <a:prstGeom prst="rect">
            <a:avLst/>
          </a:prstGeom>
        </p:spPr>
      </p:pic>
      <p:pic>
        <p:nvPicPr>
          <p:cNvPr id="9" name="Рисунок 8" descr="stormy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6800" y="533400"/>
            <a:ext cx="1156677" cy="609600"/>
          </a:xfrm>
          <a:prstGeom prst="rect">
            <a:avLst/>
          </a:prstGeom>
        </p:spPr>
      </p:pic>
      <p:pic>
        <p:nvPicPr>
          <p:cNvPr id="11" name="Рисунок 10" descr="cloudy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62600" y="3962400"/>
            <a:ext cx="797202" cy="523875"/>
          </a:xfrm>
          <a:prstGeom prst="rect">
            <a:avLst/>
          </a:prstGeom>
        </p:spPr>
      </p:pic>
      <p:pic>
        <p:nvPicPr>
          <p:cNvPr id="14" name="Рисунок 13" descr="sunny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77200" y="3886200"/>
            <a:ext cx="704850" cy="704850"/>
          </a:xfrm>
          <a:prstGeom prst="rect">
            <a:avLst/>
          </a:prstGeom>
        </p:spPr>
      </p:pic>
      <p:pic>
        <p:nvPicPr>
          <p:cNvPr id="15" name="Рисунок 14" descr="windy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14600" y="5943600"/>
            <a:ext cx="960120" cy="685800"/>
          </a:xfrm>
          <a:prstGeom prst="rect">
            <a:avLst/>
          </a:prstGeom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0" y="3429000"/>
            <a:ext cx="3962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Spain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t +30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648200" y="3276600"/>
            <a:ext cx="3962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Great Britain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t +7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snowy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62200" y="304800"/>
            <a:ext cx="838200" cy="616324"/>
          </a:xfrm>
          <a:prstGeom prst="rect">
            <a:avLst/>
          </a:prstGeom>
        </p:spPr>
      </p:pic>
      <p:pic>
        <p:nvPicPr>
          <p:cNvPr id="20" name="Рисунок 19" descr="fine.gi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90800" y="4114800"/>
            <a:ext cx="1066800" cy="409575"/>
          </a:xfrm>
          <a:prstGeom prst="rect">
            <a:avLst/>
          </a:prstGeom>
        </p:spPr>
      </p:pic>
      <p:pic>
        <p:nvPicPr>
          <p:cNvPr id="22" name="Рисунок 21" descr="rainy.gif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62600" y="5715000"/>
            <a:ext cx="6096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alia-lc1022-10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298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179533-Sepik.jpg"/>
          <p:cNvPicPr>
            <a:picLocks noChangeAspect="1"/>
          </p:cNvPicPr>
          <p:nvPr/>
        </p:nvPicPr>
        <p:blipFill>
          <a:blip r:embed="rId3"/>
          <a:srcRect l="23182" t="1818" r="22273"/>
          <a:stretch>
            <a:fillRect/>
          </a:stretch>
        </p:blipFill>
        <p:spPr>
          <a:xfrm rot="420000">
            <a:off x="5597114" y="2571450"/>
            <a:ext cx="2380002" cy="3213002"/>
          </a:xfrm>
          <a:prstGeom prst="rect">
            <a:avLst/>
          </a:prstGeom>
        </p:spPr>
      </p:pic>
      <p:pic>
        <p:nvPicPr>
          <p:cNvPr id="6" name="Рисунок 5" descr="1289362975_miki1.jpg"/>
          <p:cNvPicPr>
            <a:picLocks noChangeAspect="1"/>
          </p:cNvPicPr>
          <p:nvPr/>
        </p:nvPicPr>
        <p:blipFill>
          <a:blip r:embed="rId4"/>
          <a:srcRect l="20492" t="1999" r="18852" b="2000"/>
          <a:stretch>
            <a:fillRect/>
          </a:stretch>
        </p:blipFill>
        <p:spPr>
          <a:xfrm>
            <a:off x="1676400" y="1905000"/>
            <a:ext cx="2286000" cy="3459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sz="7400" b="1" dirty="0" smtClean="0">
                <a:solidFill>
                  <a:srgbClr val="7030A0"/>
                </a:solidFill>
                <a:latin typeface="Monotype Corsiva" pitchFamily="66" charset="0"/>
              </a:rPr>
              <a:t>Hello, my friends! </a:t>
            </a:r>
            <a:r>
              <a:rPr lang="ru-RU" sz="7400" b="1" dirty="0" smtClean="0">
                <a:solidFill>
                  <a:srgbClr val="7030A0"/>
                </a:solidFill>
                <a:latin typeface="Monotype Corsiva" pitchFamily="66" charset="0"/>
              </a:rPr>
              <a:t>	</a:t>
            </a:r>
          </a:p>
          <a:p>
            <a:pPr>
              <a:buNone/>
            </a:pPr>
            <a:r>
              <a:rPr lang="ru-RU" sz="7400" b="1" dirty="0" smtClean="0">
                <a:solidFill>
                  <a:srgbClr val="7030A0"/>
                </a:solidFill>
                <a:latin typeface="Monotype Corsiva" pitchFamily="66" charset="0"/>
              </a:rPr>
              <a:t>	</a:t>
            </a:r>
            <a:r>
              <a:rPr lang="en-US" sz="7400" b="1" dirty="0" smtClean="0">
                <a:solidFill>
                  <a:srgbClr val="7030A0"/>
                </a:solidFill>
                <a:latin typeface="Monotype Corsiva" pitchFamily="66" charset="0"/>
              </a:rPr>
              <a:t>My name is Minnie Mouse. I live in America, in a very happy country. I</a:t>
            </a:r>
            <a:r>
              <a:rPr lang="ru-RU" sz="7400" b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en-US" sz="7400" b="1" dirty="0" smtClean="0">
                <a:solidFill>
                  <a:srgbClr val="7030A0"/>
                </a:solidFill>
                <a:latin typeface="Monotype Corsiva" pitchFamily="66" charset="0"/>
              </a:rPr>
              <a:t>have a lot to do every day. So when I have a day off I like to go to the mountains and ski with my friends. I usually wear a pink sweater, blue jeans, brown boots and red ear-muffs. If it is very cold I wear a yellow scarf and yellow mittens. And how do you usually spend your weekends? </a:t>
            </a:r>
            <a:endParaRPr lang="ru-RU" sz="74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7400" b="1" dirty="0" smtClean="0">
                <a:solidFill>
                  <a:srgbClr val="7030A0"/>
                </a:solidFill>
                <a:latin typeface="Monotype Corsiva" pitchFamily="66" charset="0"/>
              </a:rPr>
              <a:t>	</a:t>
            </a:r>
            <a:r>
              <a:rPr lang="en-US" sz="7400" b="1" dirty="0" smtClean="0">
                <a:solidFill>
                  <a:srgbClr val="7030A0"/>
                </a:solidFill>
                <a:latin typeface="Monotype Corsiva" pitchFamily="66" charset="0"/>
              </a:rPr>
              <a:t>Best wishes, </a:t>
            </a:r>
            <a:endParaRPr lang="ru-RU" sz="74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7400" b="1" dirty="0" smtClean="0">
                <a:solidFill>
                  <a:srgbClr val="7030A0"/>
                </a:solidFill>
                <a:latin typeface="Monotype Corsiva" pitchFamily="66" charset="0"/>
              </a:rPr>
              <a:t>	</a:t>
            </a:r>
            <a:r>
              <a:rPr lang="en-US" sz="7400" b="1" dirty="0" smtClean="0">
                <a:solidFill>
                  <a:srgbClr val="7030A0"/>
                </a:solidFill>
                <a:latin typeface="Monotype Corsiva" pitchFamily="66" charset="0"/>
              </a:rPr>
              <a:t>Minnie Mouse</a:t>
            </a:r>
            <a:endParaRPr lang="ru-RU" sz="74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5300" dirty="0" smtClean="0">
                <a:solidFill>
                  <a:srgbClr val="7030A0"/>
                </a:solidFill>
              </a:rPr>
              <a:t>	</a:t>
            </a:r>
            <a:r>
              <a:rPr lang="en-US" sz="5300" dirty="0" smtClean="0">
                <a:solidFill>
                  <a:srgbClr val="7030A0"/>
                </a:solidFill>
                <a:latin typeface="Arial Rounded MT Bold" pitchFamily="34" charset="0"/>
              </a:rPr>
              <a:t> </a:t>
            </a:r>
            <a:endParaRPr lang="ru-RU" sz="53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5300" dirty="0" smtClean="0">
                <a:solidFill>
                  <a:srgbClr val="7030A0"/>
                </a:solidFill>
              </a:rPr>
              <a:t>	</a:t>
            </a:r>
            <a:r>
              <a:rPr lang="en-US" sz="8000" b="1" dirty="0" smtClean="0">
                <a:solidFill>
                  <a:srgbClr val="7030A0"/>
                </a:solidFill>
                <a:latin typeface="Bradley Hand ITC" pitchFamily="66" charset="0"/>
              </a:rPr>
              <a:t>Hello, kids!</a:t>
            </a:r>
            <a:endParaRPr lang="ru-RU" sz="8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8000" b="1" dirty="0" smtClean="0">
                <a:solidFill>
                  <a:srgbClr val="7030A0"/>
                </a:solidFill>
              </a:rPr>
              <a:t>	</a:t>
            </a:r>
            <a:r>
              <a:rPr lang="en-US" sz="8000" b="1" dirty="0" smtClean="0">
                <a:solidFill>
                  <a:srgbClr val="7030A0"/>
                </a:solidFill>
                <a:latin typeface="Bradley Hand ITC" pitchFamily="66" charset="0"/>
              </a:rPr>
              <a:t>I’m an American boy. Do you know me? Do you know that I have a dog and his name is Pluto? Every morning I and Pluto run in the park. I usually wear green shorts, a blue T-shirt, yellow boots and a blue cap. But sometimes we have cold weather. Then I put a brown jacket and brown gloves on. And do you like sport as we do?</a:t>
            </a:r>
            <a:endParaRPr lang="ru-RU" sz="8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8000" b="1" dirty="0" smtClean="0">
                <a:solidFill>
                  <a:srgbClr val="7030A0"/>
                </a:solidFill>
              </a:rPr>
              <a:t>	</a:t>
            </a:r>
            <a:r>
              <a:rPr lang="en-US" sz="8000" b="1" dirty="0" smtClean="0">
                <a:solidFill>
                  <a:srgbClr val="7030A0"/>
                </a:solidFill>
                <a:latin typeface="Bradley Hand ITC" pitchFamily="66" charset="0"/>
              </a:rPr>
              <a:t>Best wishes,</a:t>
            </a:r>
            <a:endParaRPr lang="ru-RU" sz="8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8000" b="1" dirty="0" smtClean="0">
                <a:solidFill>
                  <a:srgbClr val="7030A0"/>
                </a:solidFill>
              </a:rPr>
              <a:t>	</a:t>
            </a:r>
            <a:r>
              <a:rPr lang="en-US" sz="8000" b="1" dirty="0" smtClean="0">
                <a:solidFill>
                  <a:srgbClr val="7030A0"/>
                </a:solidFill>
                <a:latin typeface="Bradley Hand ITC" pitchFamily="66" charset="0"/>
              </a:rPr>
              <a:t>Mickey Mouse</a:t>
            </a:r>
            <a:endParaRPr lang="ru-RU" sz="8000" b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38353891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6858000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US" sz="3500" dirty="0" smtClean="0">
                <a:solidFill>
                  <a:srgbClr val="7030A0"/>
                </a:solidFill>
                <a:latin typeface="Arial Rounded MT Bold" pitchFamily="34" charset="0"/>
              </a:rPr>
              <a:t>Can I help you?</a:t>
            </a:r>
          </a:p>
          <a:p>
            <a:pPr>
              <a:buNone/>
            </a:pPr>
            <a:endParaRPr lang="en-US" sz="3500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en-US" sz="3500" dirty="0" smtClean="0">
                <a:solidFill>
                  <a:srgbClr val="7030A0"/>
                </a:solidFill>
                <a:latin typeface="Arial Rounded MT Bold" pitchFamily="34" charset="0"/>
              </a:rPr>
              <a:t>Would you like some…</a:t>
            </a:r>
          </a:p>
          <a:p>
            <a:pPr>
              <a:buNone/>
            </a:pPr>
            <a:endParaRPr lang="en-US" sz="3500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en-US" sz="3500" dirty="0" smtClean="0">
                <a:solidFill>
                  <a:srgbClr val="7030A0"/>
                </a:solidFill>
                <a:latin typeface="Arial Rounded MT Bold" pitchFamily="34" charset="0"/>
              </a:rPr>
              <a:t>Here you are.</a:t>
            </a:r>
          </a:p>
          <a:p>
            <a:pPr>
              <a:buNone/>
            </a:pPr>
            <a:endParaRPr lang="en-US" sz="3500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en-US" sz="3500" dirty="0" smtClean="0">
                <a:solidFill>
                  <a:srgbClr val="7030A0"/>
                </a:solidFill>
                <a:latin typeface="Arial Rounded MT Bold" pitchFamily="34" charset="0"/>
              </a:rPr>
              <a:t>Anything else?</a:t>
            </a:r>
          </a:p>
          <a:p>
            <a:pPr>
              <a:buNone/>
            </a:pPr>
            <a:endParaRPr lang="en-US" sz="3500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en-US" sz="3500" dirty="0" smtClean="0">
                <a:solidFill>
                  <a:srgbClr val="7030A0"/>
                </a:solidFill>
                <a:latin typeface="Arial Rounded MT Bold" pitchFamily="34" charset="0"/>
              </a:rPr>
              <a:t>What would you like?</a:t>
            </a:r>
          </a:p>
          <a:p>
            <a:pPr>
              <a:buNone/>
            </a:pPr>
            <a:r>
              <a:rPr lang="en-US" sz="3500" dirty="0" smtClean="0">
                <a:solidFill>
                  <a:srgbClr val="7030A0"/>
                </a:solidFill>
                <a:latin typeface="Arial Rounded MT Bold" pitchFamily="34" charset="0"/>
              </a:rPr>
              <a:t>	I’m hungry</a:t>
            </a:r>
          </a:p>
          <a:p>
            <a:pPr>
              <a:buNone/>
            </a:pPr>
            <a:r>
              <a:rPr lang="en-US" sz="3500" dirty="0" smtClean="0">
                <a:solidFill>
                  <a:srgbClr val="7030A0"/>
                </a:solidFill>
                <a:latin typeface="Arial Rounded MT Bold" pitchFamily="34" charset="0"/>
              </a:rPr>
              <a:t>	</a:t>
            </a:r>
          </a:p>
          <a:p>
            <a:pPr>
              <a:buNone/>
            </a:pPr>
            <a:r>
              <a:rPr lang="en-US" sz="3500" dirty="0" smtClean="0">
                <a:solidFill>
                  <a:srgbClr val="7030A0"/>
                </a:solidFill>
                <a:latin typeface="Arial Rounded MT Bold" pitchFamily="34" charset="0"/>
              </a:rPr>
              <a:t>	Can I have…</a:t>
            </a:r>
          </a:p>
          <a:p>
            <a:pPr>
              <a:buNone/>
            </a:pPr>
            <a:r>
              <a:rPr lang="en-US" sz="3500" dirty="0" smtClean="0">
                <a:solidFill>
                  <a:srgbClr val="7030A0"/>
                </a:solidFill>
                <a:latin typeface="Arial Rounded MT Bold" pitchFamily="34" charset="0"/>
              </a:rPr>
              <a:t>	</a:t>
            </a:r>
          </a:p>
          <a:p>
            <a:pPr>
              <a:buNone/>
            </a:pPr>
            <a:r>
              <a:rPr lang="en-US" sz="3500" dirty="0" smtClean="0">
                <a:solidFill>
                  <a:srgbClr val="7030A0"/>
                </a:solidFill>
                <a:latin typeface="Arial Rounded MT Bold" pitchFamily="34" charset="0"/>
              </a:rPr>
              <a:t>	I would like…</a:t>
            </a:r>
          </a:p>
          <a:p>
            <a:pPr>
              <a:buNone/>
            </a:pPr>
            <a:r>
              <a:rPr lang="en-US" sz="3500" dirty="0" smtClean="0">
                <a:solidFill>
                  <a:srgbClr val="7030A0"/>
                </a:solidFill>
                <a:latin typeface="Arial Rounded MT Bold" pitchFamily="34" charset="0"/>
              </a:rPr>
              <a:t>	</a:t>
            </a:r>
          </a:p>
          <a:p>
            <a:pPr>
              <a:buNone/>
            </a:pPr>
            <a:r>
              <a:rPr lang="en-US" sz="3500" dirty="0" smtClean="0">
                <a:solidFill>
                  <a:srgbClr val="7030A0"/>
                </a:solidFill>
                <a:latin typeface="Arial Rounded MT Bold" pitchFamily="34" charset="0"/>
              </a:rPr>
              <a:t>	How much are they? </a:t>
            </a:r>
            <a:endParaRPr lang="ru-RU" sz="35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35</Words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Clothing &amp; Food</vt:lpstr>
      <vt:lpstr>Canada  t -25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Clothing &amp; Food</dc:title>
  <dc:creator>Пользователь</dc:creator>
  <cp:lastModifiedBy>Пользователь</cp:lastModifiedBy>
  <cp:revision>16</cp:revision>
  <dcterms:created xsi:type="dcterms:W3CDTF">2013-03-19T15:48:23Z</dcterms:created>
  <dcterms:modified xsi:type="dcterms:W3CDTF">2013-05-04T10:20:57Z</dcterms:modified>
</cp:coreProperties>
</file>