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6" r:id="rId3"/>
    <p:sldId id="25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5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33" autoAdjust="0"/>
    <p:restoredTop sz="91887" autoAdjust="0"/>
  </p:normalViewPr>
  <p:slideViewPr>
    <p:cSldViewPr>
      <p:cViewPr>
        <p:scale>
          <a:sx n="84" d="100"/>
          <a:sy n="84" d="100"/>
        </p:scale>
        <p:origin x="-8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4A9501-FC1E-4C86-9BD0-E9E048D342C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BF29CA-E1D0-4F33-852A-03EEE3F4E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3F5FE-013D-4145-B08E-80FB5C5B92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672EDA-70EB-42B7-9A49-EAA2E9E06D42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161A49-D33B-4546-A9C0-94423AC6AB14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C8AF6B-20BA-425E-887B-02672012231C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AFE24A-0986-463F-85BB-E8AE0D4BE72D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57F8A8-5525-4DDD-B165-DC82F2E2E4CE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996FE6-4D1E-4B7A-A777-CF48050EBAD7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1425FA-11E7-4891-851F-4981770B95B3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CF93DD-C663-4230-80C4-F1D6B9D2EB46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794AAB-FA9D-4784-ABE7-0C1A020D38DF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17EC17-65BD-45EA-AB45-77E691DF2BA9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19CC53-88BC-4907-AEB2-E9E7938EB943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AB2F1A-BBA3-4571-8C23-1FDF2D86EA1C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04791A-A9C9-4AF2-ACAF-B56FCC50F001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407C29-248D-4C0E-8F70-E58B2D5511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99CBDC-49A6-4825-B4D3-7632396154FF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CC8F1B-57D7-499C-AC39-20F6CCB10599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617976-8FAA-41BA-A1C4-CEB3EFC61656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B98E18-086F-472C-9249-60F895F0F481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5497BC-5DDE-4480-9B34-D91DB52A6A3B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0C237D-7F27-49AA-A2E1-6B6AF55A9E94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52354D-364E-464F-8BC9-C62A739575DC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C7C9-BECB-4F52-A4BD-6D20C5834ED8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0CDC-6CA9-489B-A58A-C23BB4DFF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F9FF-C1F4-4BF8-AC2B-EF1ECBCC132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4C69-666B-4B15-ADF3-3CDFA22CF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4D67-3EC0-47F1-A964-8F4A77A882A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DC93-F782-4A4A-AB77-36AAC4331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8272-86DD-4165-98CB-49A82C30D8D3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1F47-0BBF-43E5-8B6A-0256F42BC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25FB-5D78-48B4-BBA0-EF5723C0C39B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7395-0D9D-4898-B0F9-1341813ED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4BC2-F95B-41F2-8ADD-687BCFD6BFD6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BFC3-D563-496D-942D-ACFEA2958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BA92-F206-47E5-A285-2EB7B933E575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A0AB-C94B-4401-9B10-0FB1AA0A0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6B23-8781-429A-B45D-2EAE67339101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B110-325A-4604-95D9-F8031EED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5631-1FED-412A-8B98-5D563C0F1247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49F0-3152-4D39-BD1B-4386086B0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4D46-226F-4C0A-A77E-FD491203A2F9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C054-8AEE-48FC-BAA6-9FF0CB530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C0CF-BE1B-4DA6-9DD8-18EF4F42C832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E35E-D3CA-4C4D-BC21-5A0C4143B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>
                <a:lumMod val="85000"/>
                <a:alpha val="0"/>
              </a:schemeClr>
            </a:gs>
            <a:gs pos="45000">
              <a:srgbClr val="CCECFF"/>
            </a:gs>
            <a:gs pos="70000">
              <a:srgbClr val="92D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504FCB-B3B4-4A2D-A598-B1FB78950C2C}" type="datetimeFigureOut">
              <a:rPr lang="ru-RU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DFB3B-9700-4CE0-8A95-B3412C828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4"/>
          <p:cNvGrpSpPr>
            <a:grpSpLocks/>
          </p:cNvGrpSpPr>
          <p:nvPr/>
        </p:nvGrpSpPr>
        <p:grpSpPr bwMode="auto">
          <a:xfrm>
            <a:off x="-71438" y="285750"/>
            <a:ext cx="9215438" cy="6572250"/>
            <a:chOff x="-71470" y="285728"/>
            <a:chExt cx="9215502" cy="6572272"/>
          </a:xfrm>
        </p:grpSpPr>
        <p:pic>
          <p:nvPicPr>
            <p:cNvPr id="1026" name="Picture 2" descr="F:\РИСУНКИ(Microsoft)\енот2.png"/>
            <p:cNvPicPr>
              <a:picLocks noChangeAspect="1" noChangeArrowheads="1"/>
            </p:cNvPicPr>
            <p:nvPr/>
          </p:nvPicPr>
          <p:blipFill>
            <a:blip r:embed="rId3"/>
            <a:srcRect t="31072" b="6429"/>
            <a:stretch>
              <a:fillRect/>
            </a:stretch>
          </p:blipFill>
          <p:spPr bwMode="auto">
            <a:xfrm>
              <a:off x="-71470" y="1714488"/>
              <a:ext cx="5119718" cy="4357718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027" name="Picture 3" descr="F:\РИСУНКИ(Microsoft)\енот2.png"/>
            <p:cNvPicPr>
              <a:picLocks noChangeAspect="1" noChangeArrowheads="1"/>
            </p:cNvPicPr>
            <p:nvPr/>
          </p:nvPicPr>
          <p:blipFill>
            <a:blip r:embed="rId3"/>
            <a:srcRect l="8140" t="31429" b="6428"/>
            <a:stretch>
              <a:fillRect/>
            </a:stretch>
          </p:blipFill>
          <p:spPr bwMode="auto">
            <a:xfrm flipH="1">
              <a:off x="3357554" y="285728"/>
              <a:ext cx="5786478" cy="6572272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</p:grpSp>
      <p:pic>
        <p:nvPicPr>
          <p:cNvPr id="2051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4"/>
          <a:srcRect l="66602" t="46094" r="4102" b="15820"/>
          <a:stretch>
            <a:fillRect/>
          </a:stretch>
        </p:blipFill>
        <p:spPr bwMode="auto">
          <a:xfrm>
            <a:off x="142875" y="5072063"/>
            <a:ext cx="107156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5"/>
          <a:srcRect l="2148" t="5859" r="50000" b="51758"/>
          <a:stretch>
            <a:fillRect/>
          </a:stretch>
        </p:blipFill>
        <p:spPr bwMode="auto">
          <a:xfrm>
            <a:off x="3429000" y="5286375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6"/>
          <a:srcRect l="50000" t="5859" r="2148" b="51758"/>
          <a:stretch>
            <a:fillRect/>
          </a:stretch>
        </p:blipFill>
        <p:spPr bwMode="auto">
          <a:xfrm>
            <a:off x="714375" y="5572125"/>
            <a:ext cx="1214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1857375" y="6143625"/>
            <a:ext cx="1643063" cy="42862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продолжить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1071563" y="285750"/>
            <a:ext cx="5072062" cy="2000250"/>
          </a:xfrm>
          <a:prstGeom prst="wedgeEllipseCallout">
            <a:avLst>
              <a:gd name="adj1" fmla="val 36133"/>
              <a:gd name="adj2" fmla="val 9395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857232"/>
            <a:ext cx="4247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ошиблись</a:t>
            </a:r>
          </a:p>
        </p:txBody>
      </p:sp>
    </p:spTree>
  </p:cSld>
  <p:clrMapOvr>
    <a:masterClrMapping/>
  </p:clrMapOvr>
  <p:transition advClick="0">
    <p:split orient="vert"/>
    <p:sndAc>
      <p:stSnd>
        <p:snd r:embed="rId2" name="SDR_0139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267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1272" name="WordArt 8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1273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1274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1275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1276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1277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1278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1279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1280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1281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1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2296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2297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2298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2299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2300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2301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2302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2303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2304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2305" name="WordArt 17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315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3320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3321" name="WordArt 9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3322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3323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3324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3325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3326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3327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3328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3329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339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4344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4345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4346" name="WordArt 10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4347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4348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4349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4350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4351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4352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4353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363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5368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5369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5370" name="WordArt 10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5371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5372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5373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5374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5375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5376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5377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6387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6392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6393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6394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6395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6396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6397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6398" name="WordArt 14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6399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6400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6401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7411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7416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7417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7418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7419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7420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7421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7422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7423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7424" name="WordArt 1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7425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8435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8440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8441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8442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8443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8444" name="WordArt 1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8445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8446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8447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8448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8449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8450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9459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9464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9465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9466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9467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9468" name="WordArt 1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9469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9470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9471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9472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9473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483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0488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20489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0490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0491" name="WordArt 11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0492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0493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0494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0495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0496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0497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0498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4"/>
          <p:cNvGrpSpPr>
            <a:grpSpLocks/>
          </p:cNvGrpSpPr>
          <p:nvPr/>
        </p:nvGrpSpPr>
        <p:grpSpPr bwMode="auto">
          <a:xfrm>
            <a:off x="-71438" y="71438"/>
            <a:ext cx="9215438" cy="6786562"/>
            <a:chOff x="-71470" y="71438"/>
            <a:chExt cx="9215470" cy="6786586"/>
          </a:xfrm>
        </p:grpSpPr>
        <p:pic>
          <p:nvPicPr>
            <p:cNvPr id="1026" name="Picture 2" descr="F:\РИСУНКИ(Microsoft)\енот2.png"/>
            <p:cNvPicPr>
              <a:picLocks noChangeAspect="1" noChangeArrowheads="1"/>
            </p:cNvPicPr>
            <p:nvPr/>
          </p:nvPicPr>
          <p:blipFill>
            <a:blip r:embed="rId2"/>
            <a:srcRect t="31072" b="6429"/>
            <a:stretch>
              <a:fillRect/>
            </a:stretch>
          </p:blipFill>
          <p:spPr bwMode="auto">
            <a:xfrm>
              <a:off x="-71470" y="1714488"/>
              <a:ext cx="5119718" cy="4357718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1027" name="Picture 3" descr="F:\РИСУНКИ(Microsoft)\енот2.png"/>
            <p:cNvPicPr>
              <a:picLocks noChangeAspect="1" noChangeArrowheads="1"/>
            </p:cNvPicPr>
            <p:nvPr/>
          </p:nvPicPr>
          <p:blipFill>
            <a:blip r:embed="rId2"/>
            <a:srcRect l="7778" t="31429" b="6428"/>
            <a:stretch>
              <a:fillRect/>
            </a:stretch>
          </p:blipFill>
          <p:spPr bwMode="auto">
            <a:xfrm flipH="1">
              <a:off x="3214678" y="500042"/>
              <a:ext cx="5929322" cy="6357982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3082" name="Picture 4" descr="F:\РИСУНКИ(Microsoft)\с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71438"/>
              <a:ext cx="5929354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4"/>
          <a:srcRect l="66602" t="46094" r="4102" b="15820"/>
          <a:stretch>
            <a:fillRect/>
          </a:stretch>
        </p:blipFill>
        <p:spPr bwMode="auto">
          <a:xfrm>
            <a:off x="142875" y="5072063"/>
            <a:ext cx="107156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5"/>
          <a:srcRect l="2148" t="5859" r="50000" b="51758"/>
          <a:stretch>
            <a:fillRect/>
          </a:stretch>
        </p:blipFill>
        <p:spPr bwMode="auto">
          <a:xfrm>
            <a:off x="1143000" y="5786438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6"/>
          <a:srcRect l="50000" t="5859" r="2148" b="51758"/>
          <a:stretch>
            <a:fillRect/>
          </a:stretch>
        </p:blipFill>
        <p:spPr bwMode="auto">
          <a:xfrm>
            <a:off x="2928938" y="5429250"/>
            <a:ext cx="121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143000" y="214313"/>
            <a:ext cx="4405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984807"/>
                </a:solidFill>
                <a:latin typeface="Times New Roman" pitchFamily="18" charset="0"/>
              </a:rPr>
              <a:t>Увеличить, уменьшить число на 1</a:t>
            </a:r>
          </a:p>
          <a:p>
            <a:pPr algn="ctr"/>
            <a:r>
              <a:rPr lang="ru-RU" sz="2000">
                <a:solidFill>
                  <a:srgbClr val="984807"/>
                </a:solidFill>
                <a:latin typeface="Calibri" pitchFamily="34" charset="0"/>
              </a:rPr>
              <a:t>Составила учитель начальных классов </a:t>
            </a:r>
          </a:p>
          <a:p>
            <a:pPr algn="ctr"/>
            <a:r>
              <a:rPr lang="ru-RU" sz="2000">
                <a:solidFill>
                  <a:srgbClr val="984807"/>
                </a:solidFill>
                <a:latin typeface="Calibri" pitchFamily="34" charset="0"/>
              </a:rPr>
              <a:t>МОУ «СОШ №1» г. Валуйки</a:t>
            </a:r>
          </a:p>
          <a:p>
            <a:pPr algn="ctr"/>
            <a:r>
              <a:rPr lang="ru-RU" sz="2000">
                <a:solidFill>
                  <a:srgbClr val="984807"/>
                </a:solidFill>
                <a:latin typeface="Calibri" pitchFamily="34" charset="0"/>
              </a:rPr>
              <a:t>Домарева Надежда Ивановна</a:t>
            </a: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1857356" y="6000768"/>
            <a:ext cx="15231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начать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1507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1512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21513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1514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1515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1516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1517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1518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1519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1520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1521" name="WordArt 17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2531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2536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22537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2538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2539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2540" name="WordArt 1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2541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2542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2543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2544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2545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3555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3560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23561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3562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3563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3564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3565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3566" name="WordArt 14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3567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3568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3569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3570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79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4584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24585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4586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4587" name="WordArt 11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4588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4589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4590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4591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4592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24593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4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03" name="Picture 4" descr="F:\РИСУНКИ(Microsoft)\с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7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428860" y="714356"/>
            <a:ext cx="45393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Очень хорошо</a:t>
            </a:r>
          </a:p>
        </p:txBody>
      </p:sp>
      <p:pic>
        <p:nvPicPr>
          <p:cNvPr id="25607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8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страиваемая 7">
            <a:hlinkClick r:id="rId9" action="ppaction://hlinksldjump" highlightClick="1"/>
          </p:cNvPr>
          <p:cNvSpPr/>
          <p:nvPr/>
        </p:nvSpPr>
        <p:spPr>
          <a:xfrm>
            <a:off x="5715000" y="5643563"/>
            <a:ext cx="2071688" cy="35718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split orient="vert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9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104" name="WordArt 3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4105" name="WordArt 3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4106" name="WordArt 3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4107" name="WordArt 3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4108" name="WordArt 3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4109" name="WordArt 39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4110" name="WordArt 4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4111" name="WordArt 4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4112" name="WordArt 4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4113" name="WordArt 4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4114" name="WordArt 44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3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128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5129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5130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5131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5132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5133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134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5135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136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5137" name="WordArt 17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61025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147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152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6153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6154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6155" name="WordArt 11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156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157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6158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6159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6160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6161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1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176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7177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7178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7179" name="WordArt 11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7180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7181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7182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7183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7184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7185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5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8200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8201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8202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8203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8204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8205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8206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8207" name="WordArt 15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8208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8209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6+1=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19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9224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9225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9226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9227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9228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9229" name="WordArt 13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9230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9231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9232" name="WordArt 1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9233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ИСУНКИ(Microsoft)\енот2.png"/>
          <p:cNvPicPr>
            <a:picLocks noChangeAspect="1" noChangeArrowheads="1"/>
          </p:cNvPicPr>
          <p:nvPr/>
        </p:nvPicPr>
        <p:blipFill>
          <a:blip r:embed="rId3"/>
          <a:srcRect t="29643"/>
          <a:stretch>
            <a:fillRect/>
          </a:stretch>
        </p:blipFill>
        <p:spPr bwMode="auto">
          <a:xfrm>
            <a:off x="-32" y="1857364"/>
            <a:ext cx="5144396" cy="49292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3" name="Picture 4" descr="F:\РИСУНКИ(Microsoft)\с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00063"/>
            <a:ext cx="5465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F:\РИСУНКИ(Microsoft)\бабочки.png"/>
          <p:cNvPicPr>
            <a:picLocks noChangeAspect="1" noChangeArrowheads="1"/>
          </p:cNvPicPr>
          <p:nvPr/>
        </p:nvPicPr>
        <p:blipFill>
          <a:blip r:embed="rId5"/>
          <a:srcRect l="68884" t="24022" r="7777" b="37277"/>
          <a:stretch>
            <a:fillRect/>
          </a:stretch>
        </p:blipFill>
        <p:spPr bwMode="auto">
          <a:xfrm rot="-752791">
            <a:off x="6894513" y="487363"/>
            <a:ext cx="657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F:\РИСУНКИ(Microsoft)\бабочки.png"/>
          <p:cNvPicPr>
            <a:picLocks noChangeAspect="1" noChangeArrowheads="1"/>
          </p:cNvPicPr>
          <p:nvPr/>
        </p:nvPicPr>
        <p:blipFill>
          <a:blip r:embed="rId6"/>
          <a:srcRect t="30695" r="63699" b="38612"/>
          <a:stretch>
            <a:fillRect/>
          </a:stretch>
        </p:blipFill>
        <p:spPr bwMode="auto">
          <a:xfrm rot="-685725">
            <a:off x="1438275" y="246063"/>
            <a:ext cx="113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F:\РИСУНКИ(Microsoft)\цветы2.png"/>
          <p:cNvPicPr>
            <a:picLocks noChangeAspect="1" noChangeArrowheads="1"/>
          </p:cNvPicPr>
          <p:nvPr/>
        </p:nvPicPr>
        <p:blipFill>
          <a:blip r:embed="rId7"/>
          <a:srcRect l="50000" t="5859" r="2148" b="51758"/>
          <a:stretch>
            <a:fillRect/>
          </a:stretch>
        </p:blipFill>
        <p:spPr bwMode="auto">
          <a:xfrm>
            <a:off x="3635375" y="3644900"/>
            <a:ext cx="19288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143375" y="7143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0248" name="WordArt 8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10249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0250" name="WordArt 10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35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0251" name="WordArt 1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61275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10252" name="WordArt 1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37538" y="4652963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10253" name="WordArt 13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0254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10255" name="WordArt 15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0199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0256" name="WordArt 1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10257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16913" y="5684838"/>
            <a:ext cx="2952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3635375" y="908050"/>
            <a:ext cx="22320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9-1=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302</Words>
  <PresentationFormat>Экран (4:3)</PresentationFormat>
  <Paragraphs>261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48</cp:revision>
  <dcterms:modified xsi:type="dcterms:W3CDTF">2013-10-22T10:27:56Z</dcterms:modified>
</cp:coreProperties>
</file>