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57" r:id="rId4"/>
    <p:sldId id="272" r:id="rId5"/>
    <p:sldId id="258" r:id="rId6"/>
    <p:sldId id="260" r:id="rId7"/>
    <p:sldId id="261" r:id="rId8"/>
    <p:sldId id="262" r:id="rId9"/>
    <p:sldId id="265" r:id="rId10"/>
    <p:sldId id="267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33"/>
    <a:srgbClr val="A60A5C"/>
    <a:srgbClr val="993300"/>
    <a:srgbClr val="660066"/>
    <a:srgbClr val="7F3169"/>
    <a:srgbClr val="F2F0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AE75A-613E-4388-A756-302D84A91723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EDDC3-D1E5-4DC8-B2FE-F3CE51A5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EDDC3-D1E5-4DC8-B2FE-F3CE51A554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EDDC3-D1E5-4DC8-B2FE-F3CE51A5543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EDDC3-D1E5-4DC8-B2FE-F3CE51A5543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EDDC3-D1E5-4DC8-B2FE-F3CE51A5543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EDDC3-D1E5-4DC8-B2FE-F3CE51A554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EDDC3-D1E5-4DC8-B2FE-F3CE51A554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EDDC3-D1E5-4DC8-B2FE-F3CE51A554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EDDC3-D1E5-4DC8-B2FE-F3CE51A554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EDDC3-D1E5-4DC8-B2FE-F3CE51A5543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EDDC3-D1E5-4DC8-B2FE-F3CE51A554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EDDC3-D1E5-4DC8-B2FE-F3CE51A554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E7A-10E6-475E-9B2B-848980037C1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E4935-975F-4E3F-B7FF-0B2343585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oleObject" Target="../embeddings/_________Microsoft_Office_Word_97_-_20031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wmf"/><Relationship Id="rId5" Type="http://schemas.openxmlformats.org/officeDocument/2006/relationships/image" Target="../media/image27.jpeg"/><Relationship Id="rId10" Type="http://schemas.openxmlformats.org/officeDocument/2006/relationships/image" Target="../media/image32.wmf"/><Relationship Id="rId4" Type="http://schemas.openxmlformats.org/officeDocument/2006/relationships/image" Target="../media/image26.jpeg"/><Relationship Id="rId9" Type="http://schemas.openxmlformats.org/officeDocument/2006/relationships/image" Target="../media/image31.wmf"/><Relationship Id="rId1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928802"/>
            <a:ext cx="5929353" cy="29700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SEASONS</a:t>
            </a:r>
            <a:endParaRPr lang="ru-RU" sz="115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Времена года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714480" y="3286124"/>
            <a:ext cx="5715040" cy="8620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714480" y="4286256"/>
            <a:ext cx="557216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5" name="Picture 6" descr="HOLLY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14290"/>
            <a:ext cx="1285884" cy="12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media1.picsearch.com/is?o5j7pMabOqcJIZv2qRnsOEnQ6wlf7r3NaghnshkUp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245577" cy="1214446"/>
          </a:xfrm>
          <a:prstGeom prst="star7">
            <a:avLst/>
          </a:prstGeom>
          <a:noFill/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8572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NA0086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5214950"/>
            <a:ext cx="14097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media5.picsearch.com/is?St_Gd2zqJns4lAlq9MQpZpaG_KYGOr9S9L82X0AN-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3071834" cy="2667022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softEdge rad="63500"/>
          </a:effectLst>
        </p:spPr>
      </p:pic>
      <p:pic>
        <p:nvPicPr>
          <p:cNvPr id="4114" name="Picture 18" descr="http://media5.picsearch.com/is?a0-rAEc1wJ_BW9Hj7tLZkK1fr9N0iWw1oefpZYJ6ULk"/>
          <p:cNvPicPr>
            <a:picLocks noChangeAspect="1" noChangeArrowheads="1"/>
          </p:cNvPicPr>
          <p:nvPr/>
        </p:nvPicPr>
        <p:blipFill>
          <a:blip r:embed="rId4" cstate="print"/>
          <a:srcRect t="13954" b="13953"/>
          <a:stretch>
            <a:fillRect/>
          </a:stretch>
        </p:blipFill>
        <p:spPr bwMode="auto">
          <a:xfrm>
            <a:off x="857224" y="500042"/>
            <a:ext cx="3145574" cy="2643206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softEdge rad="63500"/>
          </a:effectLst>
        </p:spPr>
      </p:pic>
      <p:pic>
        <p:nvPicPr>
          <p:cNvPr id="4116" name="Picture 20" descr="http://media2.picsearch.com/is?AsbqlVpWwYvUShAR_5t6yLhP7RS5n36wCUSEoZ3Cx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643314"/>
            <a:ext cx="3214710" cy="273920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18" name="Picture 22" descr="http://media3.picsearch.com/is?SbsaxdNsJEKzj0porSteJey9d3Ei7Jp2ayRDeFhTQQ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571480"/>
            <a:ext cx="3286148" cy="2643206"/>
          </a:xfrm>
          <a:prstGeom prst="rect">
            <a:avLst/>
          </a:prstGeom>
          <a:noFill/>
          <a:ln w="19050">
            <a:solidFill>
              <a:srgbClr val="993300"/>
            </a:solidFill>
          </a:ln>
          <a:effectLst>
            <a:softEdge rad="1270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571604" y="2357430"/>
            <a:ext cx="250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AUTUMN</a:t>
            </a:r>
            <a:endParaRPr lang="ru-RU" sz="6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3643314"/>
            <a:ext cx="1988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SPRING</a:t>
            </a:r>
            <a:endParaRPr lang="ru-RU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3504" y="2357430"/>
            <a:ext cx="24384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99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SUMMER</a:t>
            </a:r>
            <a:endParaRPr lang="ru-RU" sz="4400" b="1" cap="none" spc="50" dirty="0">
              <a:ln w="11430"/>
              <a:solidFill>
                <a:srgbClr val="99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14480" y="3643314"/>
            <a:ext cx="21291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WINTER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4" descr="MAILBR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996952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Homework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709866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chemeClr val="bg1"/>
                </a:solidFill>
              </a:rPr>
              <a:t>W</a:t>
            </a:r>
            <a:r>
              <a:rPr lang="ru-RU" sz="6000" b="1" dirty="0" smtClean="0">
                <a:solidFill>
                  <a:schemeClr val="bg1"/>
                </a:solidFill>
              </a:rPr>
              <a:t>.</a:t>
            </a:r>
            <a:r>
              <a:rPr lang="en-US" sz="6000" b="1" dirty="0" smtClean="0">
                <a:solidFill>
                  <a:schemeClr val="bg1"/>
                </a:solidFill>
              </a:rPr>
              <a:t>B</a:t>
            </a:r>
            <a:r>
              <a:rPr lang="ru-RU" sz="6000" b="1" dirty="0" smtClean="0">
                <a:solidFill>
                  <a:schemeClr val="bg1"/>
                </a:solidFill>
              </a:rPr>
              <a:t>. </a:t>
            </a:r>
            <a:r>
              <a:rPr lang="en-US" sz="6000" b="1" dirty="0" smtClean="0">
                <a:solidFill>
                  <a:schemeClr val="bg1"/>
                </a:solidFill>
              </a:rPr>
              <a:t>Ex</a:t>
            </a:r>
            <a:r>
              <a:rPr lang="ru-RU" sz="6000" b="1" dirty="0" smtClean="0">
                <a:solidFill>
                  <a:schemeClr val="bg1"/>
                </a:solidFill>
              </a:rPr>
              <a:t>. 4</a:t>
            </a:r>
            <a:r>
              <a:rPr lang="en-US" sz="6000" b="1" dirty="0" smtClean="0">
                <a:solidFill>
                  <a:schemeClr val="bg1"/>
                </a:solidFill>
              </a:rPr>
              <a:t>,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p</a:t>
            </a:r>
            <a:r>
              <a:rPr lang="ru-RU" sz="6000" b="1" dirty="0" smtClean="0">
                <a:solidFill>
                  <a:schemeClr val="bg1"/>
                </a:solidFill>
              </a:rPr>
              <a:t>. 41</a:t>
            </a:r>
            <a:endParaRPr lang="en-US" sz="6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6000" b="1" dirty="0" smtClean="0">
                <a:solidFill>
                  <a:schemeClr val="bg1"/>
                </a:solidFill>
              </a:rPr>
              <a:t>W</a:t>
            </a:r>
            <a:r>
              <a:rPr lang="ru-RU" sz="6000" b="1" dirty="0" smtClean="0">
                <a:solidFill>
                  <a:schemeClr val="bg1"/>
                </a:solidFill>
              </a:rPr>
              <a:t>.</a:t>
            </a:r>
            <a:r>
              <a:rPr lang="en-US" sz="6000" b="1" dirty="0" smtClean="0">
                <a:solidFill>
                  <a:schemeClr val="bg1"/>
                </a:solidFill>
              </a:rPr>
              <a:t>B</a:t>
            </a:r>
            <a:r>
              <a:rPr lang="ru-RU" sz="6000" b="1" dirty="0" smtClean="0">
                <a:solidFill>
                  <a:schemeClr val="bg1"/>
                </a:solidFill>
              </a:rPr>
              <a:t>. </a:t>
            </a:r>
            <a:r>
              <a:rPr lang="en-US" sz="6000" b="1" dirty="0" smtClean="0">
                <a:solidFill>
                  <a:schemeClr val="bg1"/>
                </a:solidFill>
              </a:rPr>
              <a:t>Ex</a:t>
            </a:r>
            <a:r>
              <a:rPr lang="ru-RU" sz="6000" b="1" dirty="0" smtClean="0">
                <a:solidFill>
                  <a:schemeClr val="bg1"/>
                </a:solidFill>
              </a:rPr>
              <a:t>. </a:t>
            </a:r>
            <a:r>
              <a:rPr lang="ru-RU" sz="6000" b="1" smtClean="0">
                <a:solidFill>
                  <a:schemeClr val="bg1"/>
                </a:solidFill>
              </a:rPr>
              <a:t>1</a:t>
            </a:r>
            <a:r>
              <a:rPr lang="en-US" sz="6000" b="1" smtClean="0">
                <a:solidFill>
                  <a:schemeClr val="bg1"/>
                </a:solidFill>
              </a:rPr>
              <a:t>,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p</a:t>
            </a:r>
            <a:r>
              <a:rPr lang="ru-RU" sz="6000" b="1" dirty="0" smtClean="0">
                <a:solidFill>
                  <a:schemeClr val="bg1"/>
                </a:solidFill>
              </a:rPr>
              <a:t>. 42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HOLLY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285884" cy="12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media1.picsearch.com/is?o5j7pMabOqcJIZv2qRnsOEnQ6wlf7r3NaghnshkUp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6508" y="214291"/>
            <a:ext cx="1245577" cy="1214446"/>
          </a:xfrm>
          <a:prstGeom prst="star7">
            <a:avLst/>
          </a:prstGeom>
          <a:noFill/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8572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NA0086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5214950"/>
            <a:ext cx="14097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riendshipcreative.com/wp-content/uploads/2012/09/smiley-face-542x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520280" cy="2520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8498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Thank you very much!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://s18.rimg.info/dd52ca7ee7134b2d1c5e2c2f5a88fa9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37112"/>
            <a:ext cx="223224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media5.picsearch.com/is?St_Gd2zqJns4lAlq9MQpZpaG_KYGOr9S9L82X0AN-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14884"/>
            <a:ext cx="2714644" cy="1928826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softEdge rad="63500"/>
          </a:effectLst>
        </p:spPr>
      </p:pic>
      <p:pic>
        <p:nvPicPr>
          <p:cNvPr id="5" name="Picture 18" descr="http://media5.picsearch.com/is?a0-rAEc1wJ_BW9Hj7tLZkK1fr9N0iWw1oefpZYJ6ULk"/>
          <p:cNvPicPr>
            <a:picLocks noChangeAspect="1" noChangeArrowheads="1"/>
          </p:cNvPicPr>
          <p:nvPr/>
        </p:nvPicPr>
        <p:blipFill>
          <a:blip r:embed="rId4" cstate="print"/>
          <a:srcRect t="13954" b="13953"/>
          <a:stretch>
            <a:fillRect/>
          </a:stretch>
        </p:blipFill>
        <p:spPr bwMode="auto">
          <a:xfrm>
            <a:off x="3929058" y="3071810"/>
            <a:ext cx="2859822" cy="2143140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softEdge rad="63500"/>
          </a:effectLst>
        </p:spPr>
      </p:pic>
      <p:pic>
        <p:nvPicPr>
          <p:cNvPr id="4" name="Picture 22" descr="http://media3.picsearch.com/is?SbsaxdNsJEKzj0porSteJey9d3Ei7Jp2ayRDeFhTQQ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643050"/>
            <a:ext cx="2643206" cy="2071702"/>
          </a:xfrm>
          <a:prstGeom prst="rect">
            <a:avLst/>
          </a:prstGeom>
          <a:noFill/>
          <a:ln w="19050">
            <a:solidFill>
              <a:srgbClr val="993300"/>
            </a:solidFill>
          </a:ln>
          <a:effectLst>
            <a:softEdge rad="127000"/>
          </a:effectLst>
        </p:spPr>
      </p:pic>
      <p:pic>
        <p:nvPicPr>
          <p:cNvPr id="3" name="Picture 20" descr="http://media2.picsearch.com/is?AsbqlVpWwYvUShAR_5t6yLhP7RS5n36wCUSEoZ3Cxx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14290"/>
            <a:ext cx="2714644" cy="214311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450061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</a:b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 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</a:br>
            <a:r>
              <a:rPr lang="en-US" sz="53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Spring is green. 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    </a:t>
            </a:r>
            <a:r>
              <a:rPr lang="en-US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Summer is bright.</a:t>
            </a:r>
            <a: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/>
            </a:r>
            <a:b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ru-RU" sz="67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</a:t>
            </a:r>
            <a:r>
              <a:rPr lang="en-US" sz="53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Autumn is yellow.</a:t>
            </a:r>
            <a:r>
              <a:rPr lang="ru-RU" sz="67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/>
            </a:r>
            <a:br>
              <a:rPr lang="ru-RU" sz="67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</a:br>
            <a:r>
              <a:rPr lang="ru-RU" sz="67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          </a:t>
            </a:r>
            <a:r>
              <a:rPr lang="en-US" sz="53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Winter is white.</a:t>
            </a:r>
            <a:r>
              <a:rPr lang="ru-RU" sz="67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/>
            </a:r>
            <a:br>
              <a:rPr lang="ru-RU" sz="67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</a:b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/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/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142976" y="5072074"/>
            <a:ext cx="7072362" cy="12858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42976" y="3643314"/>
            <a:ext cx="7072362" cy="1285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2000240"/>
            <a:ext cx="7000924" cy="15001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428604"/>
            <a:ext cx="7000924" cy="1414466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TRE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891" y="571480"/>
            <a:ext cx="1501896" cy="126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U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00042"/>
            <a:ext cx="568324" cy="56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MAILBR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71480"/>
            <a:ext cx="62403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FLOWER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142984"/>
            <a:ext cx="1428760" cy="54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Английский\Янна\PICTURES FOR LESSONS\Seasons &amp; Months\NA01064_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5950" y="2071678"/>
            <a:ext cx="5250693" cy="1357322"/>
          </a:xfrm>
          <a:prstGeom prst="rect">
            <a:avLst/>
          </a:prstGeom>
          <a:noFill/>
        </p:spPr>
      </p:pic>
      <p:pic>
        <p:nvPicPr>
          <p:cNvPr id="1032" name="Picture 8" descr="TREE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714752"/>
            <a:ext cx="1348419" cy="116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MAPLEL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4000504"/>
            <a:ext cx="453011" cy="40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LEAF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4286256"/>
            <a:ext cx="301227" cy="3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LEAF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000504"/>
            <a:ext cx="301227" cy="3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LEAF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4286256"/>
            <a:ext cx="301227" cy="3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MAPLEL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3929066"/>
            <a:ext cx="453011" cy="40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D:\Английский\Янна\PICTURES FOR LESSONS\Seasons &amp; Months\NA01682_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3714752"/>
            <a:ext cx="791346" cy="661980"/>
          </a:xfrm>
          <a:prstGeom prst="rect">
            <a:avLst/>
          </a:prstGeom>
          <a:noFill/>
        </p:spPr>
      </p:pic>
      <p:pic>
        <p:nvPicPr>
          <p:cNvPr id="1039" name="Picture 15" descr="TREE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5918" y="5214950"/>
            <a:ext cx="1119208" cy="107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SNOWMAN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5286388"/>
            <a:ext cx="633412" cy="9429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41" name="Picture 17" descr="SNOWCL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68" y="5286388"/>
            <a:ext cx="746124" cy="74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5000628" y="528638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ym typeface="Wingdings"/>
              </a:rPr>
              <a:t>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557214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ym typeface="Wingdings"/>
              </a:rPr>
              <a:t>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528638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ym typeface="Wingdings"/>
              </a:rPr>
              <a:t>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286380" y="3500438"/>
          <a:ext cx="3644701" cy="2751154"/>
        </p:xfrm>
        <a:graphic>
          <a:graphicData uri="http://schemas.openxmlformats.org/presentationml/2006/ole">
            <p:oleObj spid="_x0000_s1028" name="Document" r:id="rId4" imgW="1516443" imgH="1298616" progId="Word.Document.8">
              <p:embed/>
            </p:oleObj>
          </a:graphicData>
        </a:graphic>
      </p:graphicFrame>
      <p:pic>
        <p:nvPicPr>
          <p:cNvPr id="3" name="Picture 3" descr="Зима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2892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Вес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071678"/>
            <a:ext cx="3071834" cy="461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подлесок"/>
          <p:cNvPicPr>
            <a:picLocks noChangeAspect="1" noChangeArrowheads="1"/>
          </p:cNvPicPr>
          <p:nvPr/>
        </p:nvPicPr>
        <p:blipFill>
          <a:blip r:embed="rId7" cstate="print"/>
          <a:srcRect t="8345" b="3123"/>
          <a:stretch>
            <a:fillRect/>
          </a:stretch>
        </p:blipFill>
        <p:spPr bwMode="auto">
          <a:xfrm>
            <a:off x="4286248" y="214290"/>
            <a:ext cx="4643470" cy="245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86050" y="5934670"/>
            <a:ext cx="2337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Spring</a:t>
            </a:r>
            <a:endParaRPr lang="ru-RU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2428868"/>
            <a:ext cx="29530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Summer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5786454"/>
            <a:ext cx="2777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Autumn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286388"/>
            <a:ext cx="2208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Winter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84" y="1500174"/>
            <a:ext cx="20502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IN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WINTER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IN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SPRING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IN</a:t>
            </a:r>
            <a:r>
              <a:rPr lang="en-US" sz="2800" b="1" u="sng" dirty="0" smtClean="0"/>
              <a:t> </a:t>
            </a:r>
            <a:r>
              <a:rPr lang="en-US" sz="2800" b="1" dirty="0" smtClean="0">
                <a:solidFill>
                  <a:srgbClr val="99FF99"/>
                </a:solidFill>
              </a:rPr>
              <a:t>SUMMER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IN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AUTUMN</a:t>
            </a:r>
          </a:p>
          <a:p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41434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PLAY FOOTBALL</a:t>
            </a: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READ BOOKS</a:t>
            </a:r>
          </a:p>
          <a:p>
            <a:endParaRPr lang="en-US" sz="105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GO TO SCHOOL</a:t>
            </a:r>
          </a:p>
          <a:p>
            <a:endParaRPr lang="en-US" sz="105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RIDE A BIKE</a:t>
            </a:r>
          </a:p>
          <a:p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SKATE</a:t>
            </a:r>
          </a:p>
          <a:p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SKI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WATCH TV</a:t>
            </a:r>
          </a:p>
          <a:p>
            <a:endParaRPr lang="en-US" sz="105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PLAY CHESS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DRAW PICTURES</a:t>
            </a:r>
          </a:p>
          <a:p>
            <a:endParaRPr lang="en-US" sz="105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PLAY COMPUTER GAMES</a:t>
            </a:r>
          </a:p>
          <a:p>
            <a:endParaRPr lang="en-US" sz="2400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885" y="285728"/>
            <a:ext cx="89441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</a:rPr>
              <a:t>What can we do </a:t>
            </a:r>
            <a:r>
              <a:rPr lang="en-US" sz="4400" b="1" i="1" u="sng" dirty="0" smtClean="0">
                <a:solidFill>
                  <a:srgbClr val="C00000"/>
                </a:solidFill>
              </a:rPr>
              <a:t>in</a:t>
            </a:r>
            <a:r>
              <a:rPr lang="en-US" sz="4400" b="1" i="1" dirty="0" smtClean="0">
                <a:solidFill>
                  <a:srgbClr val="C00000"/>
                </a:solidFill>
              </a:rPr>
              <a:t> different seasons?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Do you like autumn?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3042" y="1285860"/>
            <a:ext cx="928694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857488" y="1214422"/>
            <a:ext cx="1081064" cy="1076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57686" y="1285860"/>
            <a:ext cx="928694" cy="10001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57158" y="1214422"/>
            <a:ext cx="1081064" cy="1076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71472" y="1571612"/>
            <a:ext cx="642942" cy="7143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00694" y="857232"/>
            <a:ext cx="399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?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500306"/>
            <a:ext cx="62892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Why do you like autumn?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000760" y="5357826"/>
            <a:ext cx="1071571" cy="107157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   </a:t>
            </a:r>
            <a:endParaRPr lang="ru-RU" sz="4400" b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14612" y="3429000"/>
            <a:ext cx="928694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428728" y="3357562"/>
            <a:ext cx="1081064" cy="1076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643042" y="3714752"/>
            <a:ext cx="642942" cy="7143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214942" y="3429000"/>
            <a:ext cx="928694" cy="10001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3214686"/>
            <a:ext cx="7072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?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428596" y="5357826"/>
            <a:ext cx="1081064" cy="1076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642910" y="5715016"/>
            <a:ext cx="642942" cy="7143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714480" y="5429264"/>
            <a:ext cx="928694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928926" y="5357826"/>
            <a:ext cx="1081064" cy="1076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5786454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to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4714876" y="5357826"/>
            <a:ext cx="1081064" cy="1076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285720" y="3357562"/>
            <a:ext cx="1071571" cy="107157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   </a:t>
            </a:r>
            <a:r>
              <a:rPr lang="en-US" sz="5400" b="1" dirty="0" smtClean="0"/>
              <a:t>?</a:t>
            </a:r>
            <a:endParaRPr lang="ru-RU" sz="44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16200000" flipV="1">
            <a:off x="6324213" y="5605876"/>
            <a:ext cx="498672" cy="25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3"/>
          </p:cNvCxnSpPr>
          <p:nvPr/>
        </p:nvCxnSpPr>
        <p:spPr>
          <a:xfrm rot="5400000">
            <a:off x="6157688" y="5857892"/>
            <a:ext cx="414577" cy="4145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358082" y="5143512"/>
            <a:ext cx="2920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?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4186" y="4500570"/>
            <a:ext cx="9048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Do you like to read books in autumn?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3857620" y="3357562"/>
            <a:ext cx="1081064" cy="1076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NA0086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214950"/>
            <a:ext cx="14097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8572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OLLY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1285884" cy="12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http://media1.picsearch.com/is?o5j7pMabOqcJIZv2qRnsOEnQ6wlf7r3NaghnshkUp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6508" y="214291"/>
            <a:ext cx="1245577" cy="1214446"/>
          </a:xfrm>
          <a:prstGeom prst="star7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Let’s have a rest!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786050" y="928670"/>
            <a:ext cx="3500462" cy="5143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7" descr="ph01728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659" y="3500438"/>
            <a:ext cx="15909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ph01447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00438"/>
            <a:ext cx="1622427" cy="245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вальная выноска 29"/>
          <p:cNvSpPr/>
          <p:nvPr/>
        </p:nvSpPr>
        <p:spPr>
          <a:xfrm rot="15095654">
            <a:off x="470330" y="3983378"/>
            <a:ext cx="2168729" cy="2712481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 rot="6779042">
            <a:off x="6515467" y="3918061"/>
            <a:ext cx="2111227" cy="2521643"/>
          </a:xfrm>
          <a:prstGeom prst="wedgeRoundRectCallout">
            <a:avLst>
              <a:gd name="adj1" fmla="val -18167"/>
              <a:gd name="adj2" fmla="val 82372"/>
              <a:gd name="adj3" fmla="val 16667"/>
            </a:avLst>
          </a:prstGeom>
          <a:solidFill>
            <a:srgbClr val="F2F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5" descr="ph01448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71547"/>
            <a:ext cx="15716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ьная выноска 25"/>
          <p:cNvSpPr/>
          <p:nvPr/>
        </p:nvSpPr>
        <p:spPr>
          <a:xfrm rot="1891290">
            <a:off x="6147076" y="247760"/>
            <a:ext cx="2937633" cy="2208653"/>
          </a:xfrm>
          <a:prstGeom prst="wedgeEllipseCallout">
            <a:avLst>
              <a:gd name="adj1" fmla="val -25748"/>
              <a:gd name="adj2" fmla="val 7362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Picture 16" descr="ph01501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071546"/>
            <a:ext cx="1643074" cy="2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ая прямоугольная выноска 26"/>
          <p:cNvSpPr/>
          <p:nvPr/>
        </p:nvSpPr>
        <p:spPr>
          <a:xfrm rot="18959891">
            <a:off x="161117" y="746087"/>
            <a:ext cx="2791065" cy="1591574"/>
          </a:xfrm>
          <a:prstGeom prst="wedgeRoundRectCallout">
            <a:avLst>
              <a:gd name="adj1" fmla="val 27156"/>
              <a:gd name="adj2" fmla="val 11362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468" name="Picture 12" descr="http://media4.picsearch.com/is?-beV_wnQscd6f2T_jf2QsxxHMyhQQb5j8J2qQm1b21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072074"/>
            <a:ext cx="862010" cy="862011"/>
          </a:xfrm>
          <a:prstGeom prst="rect">
            <a:avLst/>
          </a:prstGeom>
          <a:noFill/>
        </p:spPr>
      </p:pic>
      <p:pic>
        <p:nvPicPr>
          <p:cNvPr id="12" name="Picture 6" descr="j02321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429132"/>
            <a:ext cx="88106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j023206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5000636"/>
            <a:ext cx="1184274" cy="106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bd07202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28604"/>
            <a:ext cx="1165221" cy="99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bd05492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0502" y="4286256"/>
            <a:ext cx="1150080" cy="118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media3.picsearch.com/is?-Ig-Afz9PO5Z9CxwF0zGCMWAPYYOl_KQvzn_K0ICiP0"/>
          <p:cNvPicPr>
            <a:picLocks noChangeAspect="1" noChangeArrowheads="1"/>
          </p:cNvPicPr>
          <p:nvPr/>
        </p:nvPicPr>
        <p:blipFill>
          <a:blip r:embed="rId12" cstate="print"/>
          <a:srcRect l="11719" r="23827"/>
          <a:stretch>
            <a:fillRect/>
          </a:stretch>
        </p:blipFill>
        <p:spPr bwMode="auto">
          <a:xfrm>
            <a:off x="785786" y="1571612"/>
            <a:ext cx="785818" cy="923925"/>
          </a:xfrm>
          <a:prstGeom prst="rect">
            <a:avLst/>
          </a:prstGeom>
          <a:noFill/>
        </p:spPr>
      </p:pic>
      <p:pic>
        <p:nvPicPr>
          <p:cNvPr id="15" name="Picture 12" descr="pe07377_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7356" y="357166"/>
            <a:ext cx="689511" cy="12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http://media2.picsearch.com/is?pKi88JanPENmh-NpJaBLGeRPUy0_hvJMQ_saMogTSIQ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1428736"/>
            <a:ext cx="876300" cy="96202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929190" y="1071546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Mary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0364" y="1000108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Bill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6314" y="5429264"/>
            <a:ext cx="1184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Jessica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43306" y="3571876"/>
            <a:ext cx="838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Pam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3240" y="5357826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Jill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/>
      <p:bldP spid="33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M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357694"/>
            <a:ext cx="2857520" cy="230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Town Mouse and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Country Mouse.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071678"/>
            <a:ext cx="76438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Town Mouse lives in a town.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She is     …     . The        …           Mouse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likes to play        …          games.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She can     …    well.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endParaRPr lang="en-US" sz="3200" b="1" i="1" dirty="0" smtClean="0"/>
          </a:p>
          <a:p>
            <a:r>
              <a:rPr lang="en-US" sz="3200" b="1" i="1" dirty="0" smtClean="0">
                <a:solidFill>
                  <a:schemeClr val="bg1"/>
                </a:solidFill>
              </a:rPr>
              <a:t>(white, Town, dance, computer)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172</Words>
  <Application>Microsoft Office PowerPoint</Application>
  <PresentationFormat>Экран (4:3)</PresentationFormat>
  <Paragraphs>80</Paragraphs>
  <Slides>12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Document</vt:lpstr>
      <vt:lpstr>Слайд 1</vt:lpstr>
      <vt:lpstr>        Spring is green.      Summer is bright.       Autumn is yellow.            Winter is white.     </vt:lpstr>
      <vt:lpstr>Слайд 3</vt:lpstr>
      <vt:lpstr>Слайд 4</vt:lpstr>
      <vt:lpstr>Слайд 5</vt:lpstr>
      <vt:lpstr>Слайд 6</vt:lpstr>
      <vt:lpstr>Let’s have a rest!</vt:lpstr>
      <vt:lpstr>Слайд 8</vt:lpstr>
      <vt:lpstr>Слайд 9</vt:lpstr>
      <vt:lpstr>Слайд 10</vt:lpstr>
      <vt:lpstr>Homework   </vt:lpstr>
      <vt:lpstr>Thank you very much!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Валерия</cp:lastModifiedBy>
  <cp:revision>155</cp:revision>
  <dcterms:created xsi:type="dcterms:W3CDTF">2010-01-23T13:24:48Z</dcterms:created>
  <dcterms:modified xsi:type="dcterms:W3CDTF">2013-03-17T10:05:51Z</dcterms:modified>
</cp:coreProperties>
</file>