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8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3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5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5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85C1-552E-4E31-9D2E-CA17D95B5A2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64A5-0A3B-4292-83F7-E0340413E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Кубик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</a:rPr>
              <a:t>Рубика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Урок математики в 1 классе</a:t>
            </a:r>
          </a:p>
          <a:p>
            <a:pPr algn="ctr"/>
            <a:r>
              <a:rPr lang="ru-RU" dirty="0"/>
              <a:t>УМК «Перспектива», Л.Г. </a:t>
            </a:r>
            <a:r>
              <a:rPr lang="ru-RU" dirty="0" err="1"/>
              <a:t>Петерсон</a:t>
            </a:r>
            <a:r>
              <a:rPr lang="ru-RU" dirty="0"/>
              <a:t> </a:t>
            </a:r>
          </a:p>
          <a:p>
            <a:pPr algn="ctr"/>
            <a:r>
              <a:rPr lang="ru-RU" dirty="0" smtClean="0"/>
              <a:t>Ч.2, </a:t>
            </a:r>
            <a:r>
              <a:rPr lang="ru-RU" dirty="0"/>
              <a:t>урок </a:t>
            </a:r>
            <a:r>
              <a:rPr lang="ru-RU" dirty="0" smtClean="0"/>
              <a:t>18.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Учитель начальных классов  МОБУ СОШ </a:t>
            </a:r>
          </a:p>
          <a:p>
            <a:r>
              <a:rPr lang="ru-RU" dirty="0"/>
              <a:t>№ 10 Г. Благовещенска</a:t>
            </a:r>
          </a:p>
          <a:p>
            <a:pPr algn="ctr"/>
            <a:r>
              <a:rPr lang="ru-RU" dirty="0" err="1"/>
              <a:t>Юпатова</a:t>
            </a:r>
            <a:r>
              <a:rPr lang="ru-RU" dirty="0"/>
              <a:t>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41620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Desktop\img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25610" b="52727"/>
          <a:stretch/>
        </p:blipFill>
        <p:spPr bwMode="auto">
          <a:xfrm>
            <a:off x="125405" y="1268760"/>
            <a:ext cx="89350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2048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&lt;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209565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&gt;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09565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&lt;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40242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10048" y="47059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0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4858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40242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80946" y="47059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428583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5397" y="429975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9453" y="429975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3367" y="42852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8384" y="427072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8348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Г 1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092815" cy="6272496"/>
          </a:xfrm>
        </p:spPr>
      </p:pic>
    </p:spTree>
    <p:extLst>
      <p:ext uri="{BB962C8B-B14F-4D97-AF65-F5344CB8AC3E}">
        <p14:creationId xmlns:p14="http://schemas.microsoft.com/office/powerpoint/2010/main" val="40494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ШАГ 2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94691" cy="616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esktop\img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64040" r="3783" b="23435"/>
          <a:stretch/>
        </p:blipFill>
        <p:spPr bwMode="auto">
          <a:xfrm>
            <a:off x="10523" y="1988839"/>
            <a:ext cx="9037320" cy="32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71703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365288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6376" y="359520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152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Кубик </a:t>
            </a:r>
            <a:r>
              <a:rPr lang="ru-RU" dirty="0" err="1"/>
              <a:t>Р</a:t>
            </a:r>
            <a:r>
              <a:rPr lang="ru-RU" dirty="0" err="1" smtClean="0"/>
              <a:t>убика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48383"/>
            <a:ext cx="38100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esktop\img3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7273" b="73535"/>
          <a:stretch/>
        </p:blipFill>
        <p:spPr bwMode="auto">
          <a:xfrm>
            <a:off x="1" y="332656"/>
            <a:ext cx="9144000" cy="36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5590" y="1988840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1988840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1991647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11161" y="2628422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301584" y="2628421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3956" y="2628420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45590" y="3140968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81011" y="3140967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3" y="3140966"/>
            <a:ext cx="40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9844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esktop\img3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6464" b="57172"/>
          <a:stretch/>
        </p:blipFill>
        <p:spPr bwMode="auto">
          <a:xfrm>
            <a:off x="48883" y="1268760"/>
            <a:ext cx="888159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48355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 + 3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50745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</a:t>
            </a:r>
            <a:r>
              <a:rPr lang="ru-RU" sz="3200" dirty="0" smtClean="0"/>
              <a:t> + 5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48354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7</a:t>
            </a:r>
            <a:r>
              <a:rPr lang="ru-RU" sz="3200" dirty="0" smtClean="0"/>
              <a:t> + 2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53989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8</a:t>
            </a:r>
            <a:r>
              <a:rPr lang="ru-RU" sz="3200" dirty="0" smtClean="0"/>
              <a:t> + 1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02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esktop\img3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42424" b="40202"/>
          <a:stretch/>
        </p:blipFill>
        <p:spPr bwMode="auto">
          <a:xfrm>
            <a:off x="104405" y="836712"/>
            <a:ext cx="8810728" cy="27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256446" y="1825584"/>
            <a:ext cx="5756240" cy="391216"/>
          </a:xfrm>
          <a:custGeom>
            <a:avLst/>
            <a:gdLst>
              <a:gd name="connsiteX0" fmla="*/ 0 w 1039525"/>
              <a:gd name="connsiteY0" fmla="*/ 27721 h 263249"/>
              <a:gd name="connsiteX1" fmla="*/ 678873 w 1039525"/>
              <a:gd name="connsiteY1" fmla="*/ 13867 h 263249"/>
              <a:gd name="connsiteX2" fmla="*/ 858982 w 1039525"/>
              <a:gd name="connsiteY2" fmla="*/ 13867 h 263249"/>
              <a:gd name="connsiteX3" fmla="*/ 955964 w 1039525"/>
              <a:gd name="connsiteY3" fmla="*/ 124703 h 263249"/>
              <a:gd name="connsiteX4" fmla="*/ 983673 w 1039525"/>
              <a:gd name="connsiteY4" fmla="*/ 166267 h 263249"/>
              <a:gd name="connsiteX5" fmla="*/ 997528 w 1039525"/>
              <a:gd name="connsiteY5" fmla="*/ 207831 h 263249"/>
              <a:gd name="connsiteX6" fmla="*/ 1039091 w 1039525"/>
              <a:gd name="connsiteY6" fmla="*/ 263249 h 26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525" h="263249">
                <a:moveTo>
                  <a:pt x="0" y="27721"/>
                </a:moveTo>
                <a:lnTo>
                  <a:pt x="678873" y="13867"/>
                </a:lnTo>
                <a:cubicBezTo>
                  <a:pt x="864404" y="7357"/>
                  <a:pt x="720738" y="-13783"/>
                  <a:pt x="858982" y="13867"/>
                </a:cubicBezTo>
                <a:cubicBezTo>
                  <a:pt x="928255" y="60048"/>
                  <a:pt x="891310" y="27722"/>
                  <a:pt x="955964" y="124703"/>
                </a:cubicBezTo>
                <a:cubicBezTo>
                  <a:pt x="965200" y="138558"/>
                  <a:pt x="978407" y="150470"/>
                  <a:pt x="983673" y="166267"/>
                </a:cubicBezTo>
                <a:cubicBezTo>
                  <a:pt x="988291" y="180122"/>
                  <a:pt x="988405" y="196427"/>
                  <a:pt x="997528" y="207831"/>
                </a:cubicBezTo>
                <a:cubicBezTo>
                  <a:pt x="1046776" y="269392"/>
                  <a:pt x="1039091" y="202953"/>
                  <a:pt x="1039091" y="26324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flipV="1">
            <a:off x="2272145" y="2852937"/>
            <a:ext cx="2371863" cy="480704"/>
          </a:xfrm>
          <a:custGeom>
            <a:avLst/>
            <a:gdLst>
              <a:gd name="connsiteX0" fmla="*/ 0 w 1039525"/>
              <a:gd name="connsiteY0" fmla="*/ 27721 h 263249"/>
              <a:gd name="connsiteX1" fmla="*/ 678873 w 1039525"/>
              <a:gd name="connsiteY1" fmla="*/ 13867 h 263249"/>
              <a:gd name="connsiteX2" fmla="*/ 858982 w 1039525"/>
              <a:gd name="connsiteY2" fmla="*/ 13867 h 263249"/>
              <a:gd name="connsiteX3" fmla="*/ 955964 w 1039525"/>
              <a:gd name="connsiteY3" fmla="*/ 124703 h 263249"/>
              <a:gd name="connsiteX4" fmla="*/ 983673 w 1039525"/>
              <a:gd name="connsiteY4" fmla="*/ 166267 h 263249"/>
              <a:gd name="connsiteX5" fmla="*/ 997528 w 1039525"/>
              <a:gd name="connsiteY5" fmla="*/ 207831 h 263249"/>
              <a:gd name="connsiteX6" fmla="*/ 1039091 w 1039525"/>
              <a:gd name="connsiteY6" fmla="*/ 263249 h 26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525" h="263249">
                <a:moveTo>
                  <a:pt x="0" y="27721"/>
                </a:moveTo>
                <a:lnTo>
                  <a:pt x="678873" y="13867"/>
                </a:lnTo>
                <a:cubicBezTo>
                  <a:pt x="864404" y="7357"/>
                  <a:pt x="720738" y="-13783"/>
                  <a:pt x="858982" y="13867"/>
                </a:cubicBezTo>
                <a:cubicBezTo>
                  <a:pt x="928255" y="60048"/>
                  <a:pt x="891310" y="27722"/>
                  <a:pt x="955964" y="124703"/>
                </a:cubicBezTo>
                <a:cubicBezTo>
                  <a:pt x="965200" y="138558"/>
                  <a:pt x="978407" y="150470"/>
                  <a:pt x="983673" y="166267"/>
                </a:cubicBezTo>
                <a:cubicBezTo>
                  <a:pt x="988291" y="180122"/>
                  <a:pt x="988405" y="196427"/>
                  <a:pt x="997528" y="207831"/>
                </a:cubicBezTo>
                <a:cubicBezTo>
                  <a:pt x="1046776" y="269392"/>
                  <a:pt x="1039091" y="202953"/>
                  <a:pt x="1039091" y="26324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V="1">
            <a:off x="2272144" y="2996952"/>
            <a:ext cx="4316080" cy="468310"/>
          </a:xfrm>
          <a:custGeom>
            <a:avLst/>
            <a:gdLst>
              <a:gd name="connsiteX0" fmla="*/ 0 w 1039525"/>
              <a:gd name="connsiteY0" fmla="*/ 27721 h 263249"/>
              <a:gd name="connsiteX1" fmla="*/ 678873 w 1039525"/>
              <a:gd name="connsiteY1" fmla="*/ 13867 h 263249"/>
              <a:gd name="connsiteX2" fmla="*/ 858982 w 1039525"/>
              <a:gd name="connsiteY2" fmla="*/ 13867 h 263249"/>
              <a:gd name="connsiteX3" fmla="*/ 955964 w 1039525"/>
              <a:gd name="connsiteY3" fmla="*/ 124703 h 263249"/>
              <a:gd name="connsiteX4" fmla="*/ 983673 w 1039525"/>
              <a:gd name="connsiteY4" fmla="*/ 166267 h 263249"/>
              <a:gd name="connsiteX5" fmla="*/ 997528 w 1039525"/>
              <a:gd name="connsiteY5" fmla="*/ 207831 h 263249"/>
              <a:gd name="connsiteX6" fmla="*/ 1039091 w 1039525"/>
              <a:gd name="connsiteY6" fmla="*/ 263249 h 26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525" h="263249">
                <a:moveTo>
                  <a:pt x="0" y="27721"/>
                </a:moveTo>
                <a:lnTo>
                  <a:pt x="678873" y="13867"/>
                </a:lnTo>
                <a:cubicBezTo>
                  <a:pt x="864404" y="7357"/>
                  <a:pt x="720738" y="-13783"/>
                  <a:pt x="858982" y="13867"/>
                </a:cubicBezTo>
                <a:cubicBezTo>
                  <a:pt x="928255" y="60048"/>
                  <a:pt x="891310" y="27722"/>
                  <a:pt x="955964" y="124703"/>
                </a:cubicBezTo>
                <a:cubicBezTo>
                  <a:pt x="965200" y="138558"/>
                  <a:pt x="978407" y="150470"/>
                  <a:pt x="983673" y="166267"/>
                </a:cubicBezTo>
                <a:cubicBezTo>
                  <a:pt x="988291" y="180122"/>
                  <a:pt x="988405" y="196427"/>
                  <a:pt x="997528" y="207831"/>
                </a:cubicBezTo>
                <a:cubicBezTo>
                  <a:pt x="1046776" y="269392"/>
                  <a:pt x="1039091" y="202953"/>
                  <a:pt x="1039091" y="26324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56446" y="2035047"/>
            <a:ext cx="1039525" cy="263249"/>
          </a:xfrm>
          <a:custGeom>
            <a:avLst/>
            <a:gdLst>
              <a:gd name="connsiteX0" fmla="*/ 0 w 1039525"/>
              <a:gd name="connsiteY0" fmla="*/ 27721 h 263249"/>
              <a:gd name="connsiteX1" fmla="*/ 678873 w 1039525"/>
              <a:gd name="connsiteY1" fmla="*/ 13867 h 263249"/>
              <a:gd name="connsiteX2" fmla="*/ 858982 w 1039525"/>
              <a:gd name="connsiteY2" fmla="*/ 13867 h 263249"/>
              <a:gd name="connsiteX3" fmla="*/ 955964 w 1039525"/>
              <a:gd name="connsiteY3" fmla="*/ 124703 h 263249"/>
              <a:gd name="connsiteX4" fmla="*/ 983673 w 1039525"/>
              <a:gd name="connsiteY4" fmla="*/ 166267 h 263249"/>
              <a:gd name="connsiteX5" fmla="*/ 997528 w 1039525"/>
              <a:gd name="connsiteY5" fmla="*/ 207831 h 263249"/>
              <a:gd name="connsiteX6" fmla="*/ 1039091 w 1039525"/>
              <a:gd name="connsiteY6" fmla="*/ 263249 h 26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525" h="263249">
                <a:moveTo>
                  <a:pt x="0" y="27721"/>
                </a:moveTo>
                <a:lnTo>
                  <a:pt x="678873" y="13867"/>
                </a:lnTo>
                <a:cubicBezTo>
                  <a:pt x="864404" y="7357"/>
                  <a:pt x="720738" y="-13783"/>
                  <a:pt x="858982" y="13867"/>
                </a:cubicBezTo>
                <a:cubicBezTo>
                  <a:pt x="928255" y="60048"/>
                  <a:pt x="891310" y="27722"/>
                  <a:pt x="955964" y="124703"/>
                </a:cubicBezTo>
                <a:cubicBezTo>
                  <a:pt x="965200" y="138558"/>
                  <a:pt x="978407" y="150470"/>
                  <a:pt x="983673" y="166267"/>
                </a:cubicBezTo>
                <a:cubicBezTo>
                  <a:pt x="988291" y="180122"/>
                  <a:pt x="988405" y="196427"/>
                  <a:pt x="997528" y="207831"/>
                </a:cubicBezTo>
                <a:cubicBezTo>
                  <a:pt x="1046776" y="269392"/>
                  <a:pt x="1039091" y="202953"/>
                  <a:pt x="1039091" y="26324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esktop\img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5051" r="3791" b="74156"/>
          <a:stretch/>
        </p:blipFill>
        <p:spPr bwMode="auto">
          <a:xfrm>
            <a:off x="141680" y="346364"/>
            <a:ext cx="8974995" cy="40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687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&gt;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49887" y="115955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&lt;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12273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&gt;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56490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0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9446" y="32129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51228" y="38418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255579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63700" y="30928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79336" y="37361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335922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7673" y="336396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28384" y="336396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0432" y="336396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42259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Кубик Рубика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Mama-nout</dc:creator>
  <cp:lastModifiedBy>Mama-nout</cp:lastModifiedBy>
  <cp:revision>5</cp:revision>
  <dcterms:created xsi:type="dcterms:W3CDTF">2013-12-10T08:59:21Z</dcterms:created>
  <dcterms:modified xsi:type="dcterms:W3CDTF">2014-02-10T09:23:05Z</dcterms:modified>
</cp:coreProperties>
</file>