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64" r:id="rId5"/>
    <p:sldId id="257" r:id="rId6"/>
    <p:sldId id="258" r:id="rId7"/>
    <p:sldId id="262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930-0258-4B3A-9F41-C5FFA2D4428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02FD-38D4-43A9-A8B8-BF55E7FFE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165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930-0258-4B3A-9F41-C5FFA2D4428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02FD-38D4-43A9-A8B8-BF55E7FFE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6346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930-0258-4B3A-9F41-C5FFA2D4428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02FD-38D4-43A9-A8B8-BF55E7FFE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8715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BC64-5B60-4391-B512-D95F1B5399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A901-609C-48C5-A6F9-6C1C436BC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35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BC64-5B60-4391-B512-D95F1B5399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A901-609C-48C5-A6F9-6C1C436BC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2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BC64-5B60-4391-B512-D95F1B5399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A901-609C-48C5-A6F9-6C1C436BC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3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BC64-5B60-4391-B512-D95F1B5399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A901-609C-48C5-A6F9-6C1C436BC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75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BC64-5B60-4391-B512-D95F1B5399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A901-609C-48C5-A6F9-6C1C436BC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3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BC64-5B60-4391-B512-D95F1B5399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A901-609C-48C5-A6F9-6C1C436BC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77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BC64-5B60-4391-B512-D95F1B5399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A901-609C-48C5-A6F9-6C1C436BC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61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BC64-5B60-4391-B512-D95F1B5399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A901-609C-48C5-A6F9-6C1C436BC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3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930-0258-4B3A-9F41-C5FFA2D4428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02FD-38D4-43A9-A8B8-BF55E7FFE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7885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BC64-5B60-4391-B512-D95F1B5399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A901-609C-48C5-A6F9-6C1C436BC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67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BC64-5B60-4391-B512-D95F1B5399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A901-609C-48C5-A6F9-6C1C436BC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81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BC64-5B60-4391-B512-D95F1B5399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A901-609C-48C5-A6F9-6C1C436BC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1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930-0258-4B3A-9F41-C5FFA2D4428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02FD-38D4-43A9-A8B8-BF55E7FFE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666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930-0258-4B3A-9F41-C5FFA2D4428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02FD-38D4-43A9-A8B8-BF55E7FFE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580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930-0258-4B3A-9F41-C5FFA2D4428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02FD-38D4-43A9-A8B8-BF55E7FFE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6571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930-0258-4B3A-9F41-C5FFA2D4428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02FD-38D4-43A9-A8B8-BF55E7FFE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2112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930-0258-4B3A-9F41-C5FFA2D4428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02FD-38D4-43A9-A8B8-BF55E7FFE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3382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930-0258-4B3A-9F41-C5FFA2D4428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02FD-38D4-43A9-A8B8-BF55E7FFE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599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930-0258-4B3A-9F41-C5FFA2D4428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02FD-38D4-43A9-A8B8-BF55E7FFE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784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D930-0258-4B3A-9F41-C5FFA2D4428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02FD-38D4-43A9-A8B8-BF55E7FFE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3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5BC64-5B60-4391-B512-D95F1B5399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A901-609C-48C5-A6F9-6C1C436BC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4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Математика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6229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Больше, меньше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Урок математики в 1 классе</a:t>
            </a:r>
          </a:p>
          <a:p>
            <a:pPr algn="ctr"/>
            <a:r>
              <a:rPr lang="ru-RU" dirty="0"/>
              <a:t>УМК «Перспектива», Л.Г. </a:t>
            </a:r>
            <a:r>
              <a:rPr lang="ru-RU" dirty="0" err="1"/>
              <a:t>Петерсон</a:t>
            </a:r>
            <a:r>
              <a:rPr lang="ru-RU" dirty="0"/>
              <a:t> </a:t>
            </a:r>
          </a:p>
          <a:p>
            <a:pPr algn="ctr"/>
            <a:r>
              <a:rPr lang="ru-RU" dirty="0" smtClean="0"/>
              <a:t>Ч.1, </a:t>
            </a:r>
            <a:r>
              <a:rPr lang="ru-RU" dirty="0"/>
              <a:t>урок 31.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Учитель начальных классов  МОБУ СОШ </a:t>
            </a:r>
          </a:p>
          <a:p>
            <a:pPr algn="ctr"/>
            <a:r>
              <a:rPr lang="ru-RU" dirty="0"/>
              <a:t>№ 10 Г. Благовещенска</a:t>
            </a:r>
          </a:p>
          <a:p>
            <a:pPr algn="ctr"/>
            <a:r>
              <a:rPr lang="ru-RU" dirty="0" err="1"/>
              <a:t>Юпатова</a:t>
            </a:r>
            <a:r>
              <a:rPr lang="ru-RU" dirty="0"/>
              <a:t> Ольга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2553259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Г 1 К УЧЕБНОЙ ДЕЯТЕЛЬНОСТ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60648"/>
            <a:ext cx="8092815" cy="6272496"/>
          </a:xfrm>
        </p:spPr>
      </p:pic>
    </p:spTree>
    <p:extLst>
      <p:ext uri="{BB962C8B-B14F-4D97-AF65-F5344CB8AC3E}">
        <p14:creationId xmlns:p14="http://schemas.microsoft.com/office/powerpoint/2010/main" val="39910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ШАГ 2 К УЧЕБНОЙ ДЕЯТЕЛЬНОСТ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94691" cy="616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esktop\img2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6263" b="73333"/>
          <a:stretch/>
        </p:blipFill>
        <p:spPr bwMode="auto">
          <a:xfrm>
            <a:off x="242821" y="429490"/>
            <a:ext cx="8695394" cy="31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300587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303213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4869" y="29959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776" y="290364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290218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29905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222736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esktop\img2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26869" b="46667"/>
          <a:stretch/>
        </p:blipFill>
        <p:spPr bwMode="auto">
          <a:xfrm>
            <a:off x="31154" y="908720"/>
            <a:ext cx="8906992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53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0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2026568" cy="2980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0" dirty="0" smtClean="0"/>
              <a:t>&gt;</a:t>
            </a:r>
            <a:endParaRPr lang="ru-RU" sz="20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 rot="10800000">
            <a:off x="402433" y="2708920"/>
            <a:ext cx="2026568" cy="29809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0" dirty="0" smtClean="0"/>
              <a:t>&gt;</a:t>
            </a:r>
            <a:endParaRPr lang="ru-RU" sz="200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117430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БОЛЬШЕ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3845441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МЕНЬШЕ</a:t>
            </a:r>
            <a:endParaRPr lang="ru-RU" sz="4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39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esktop\img2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5" t="56163" b="17776"/>
          <a:stretch/>
        </p:blipFill>
        <p:spPr bwMode="auto">
          <a:xfrm>
            <a:off x="0" y="1988840"/>
            <a:ext cx="9044790" cy="413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40341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&gt;</a:t>
            </a:r>
            <a:endParaRPr lang="ru-RU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2394">
            <a:off x="4280226" y="5139485"/>
            <a:ext cx="695325" cy="9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80312" y="543414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&gt;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36202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419" y="507877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esktop\img2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7070" b="71920"/>
          <a:stretch/>
        </p:blipFill>
        <p:spPr bwMode="auto">
          <a:xfrm>
            <a:off x="179512" y="1056928"/>
            <a:ext cx="8860195" cy="323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0312" y="350100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&gt;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 rot="10800000">
            <a:off x="1787263" y="370427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&gt;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09609" y="351500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81319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esktop\img2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27677" b="47273"/>
          <a:stretch/>
        </p:blipFill>
        <p:spPr bwMode="auto">
          <a:xfrm>
            <a:off x="107504" y="815395"/>
            <a:ext cx="8774527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600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49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Mama-nout</dc:creator>
  <cp:lastModifiedBy>Mama-nout</cp:lastModifiedBy>
  <cp:revision>8</cp:revision>
  <dcterms:created xsi:type="dcterms:W3CDTF">2013-10-24T10:20:04Z</dcterms:created>
  <dcterms:modified xsi:type="dcterms:W3CDTF">2014-02-09T12:44:25Z</dcterms:modified>
</cp:coreProperties>
</file>