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61" r:id="rId3"/>
    <p:sldId id="262" r:id="rId4"/>
    <p:sldId id="257" r:id="rId5"/>
    <p:sldId id="258" r:id="rId6"/>
    <p:sldId id="259" r:id="rId7"/>
    <p:sldId id="260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A53963-7990-4310-AB15-650C0FF84E16}" type="datetimeFigureOut">
              <a:rPr lang="ru-RU" smtClean="0"/>
              <a:pPr/>
              <a:t>02.08.2012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3EA7D0-D260-4E26-AD7D-A2EADEA34F7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9E46CE-A665-46E8-BC57-7F10CB7FB00A}" type="datetimeFigureOut">
              <a:rPr lang="ru-RU" smtClean="0"/>
              <a:pPr/>
              <a:t>02.08.2012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3AE56A-ED13-46F4-B852-0718748A50D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9E46CE-A665-46E8-BC57-7F10CB7FB00A}" type="datetimeFigureOut">
              <a:rPr lang="ru-RU" smtClean="0"/>
              <a:pPr/>
              <a:t>02.08.2012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3AE56A-ED13-46F4-B852-0718748A50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9E46CE-A665-46E8-BC57-7F10CB7FB00A}" type="datetimeFigureOut">
              <a:rPr lang="ru-RU" smtClean="0"/>
              <a:pPr/>
              <a:t>02.08.2012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3AE56A-ED13-46F4-B852-0718748A50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9E46CE-A665-46E8-BC57-7F10CB7FB00A}" type="datetimeFigureOut">
              <a:rPr lang="ru-RU" smtClean="0"/>
              <a:pPr/>
              <a:t>02.08.2012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3AE56A-ED13-46F4-B852-0718748A50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9E46CE-A665-46E8-BC57-7F10CB7FB00A}" type="datetimeFigureOut">
              <a:rPr lang="ru-RU" smtClean="0"/>
              <a:pPr/>
              <a:t>02.08.2012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3AE56A-ED13-46F4-B852-0718748A50D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9E46CE-A665-46E8-BC57-7F10CB7FB00A}" type="datetimeFigureOut">
              <a:rPr lang="ru-RU" smtClean="0"/>
              <a:pPr/>
              <a:t>02.08.2012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3AE56A-ED13-46F4-B852-0718748A50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9E46CE-A665-46E8-BC57-7F10CB7FB00A}" type="datetimeFigureOut">
              <a:rPr lang="ru-RU" smtClean="0"/>
              <a:pPr/>
              <a:t>02.08.2012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3AE56A-ED13-46F4-B852-0718748A50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9E46CE-A665-46E8-BC57-7F10CB7FB00A}" type="datetimeFigureOut">
              <a:rPr lang="ru-RU" smtClean="0"/>
              <a:pPr/>
              <a:t>02.08.2012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3AE56A-ED13-46F4-B852-0718748A50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9E46CE-A665-46E8-BC57-7F10CB7FB00A}" type="datetimeFigureOut">
              <a:rPr lang="ru-RU" smtClean="0"/>
              <a:pPr/>
              <a:t>02.08.2012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3AE56A-ED13-46F4-B852-0718748A50D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9E46CE-A665-46E8-BC57-7F10CB7FB00A}" type="datetimeFigureOut">
              <a:rPr lang="ru-RU" smtClean="0"/>
              <a:pPr/>
              <a:t>02.08.2012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3AE56A-ED13-46F4-B852-0718748A50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9E46CE-A665-46E8-BC57-7F10CB7FB00A}" type="datetimeFigureOut">
              <a:rPr lang="ru-RU" smtClean="0"/>
              <a:pPr/>
              <a:t>02.08.2012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3AE56A-ED13-46F4-B852-0718748A50D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09E46CE-A665-46E8-BC57-7F10CB7FB00A}" type="datetimeFigureOut">
              <a:rPr lang="ru-RU" smtClean="0"/>
              <a:pPr/>
              <a:t>02.08.2012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4D3AE56A-ED13-46F4-B852-0718748A50D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i="1" dirty="0" smtClean="0">
                <a:solidFill>
                  <a:srgbClr val="0070C0"/>
                </a:solidFill>
                <a:latin typeface="Bookman Old Style" pitchFamily="18" charset="0"/>
              </a:rPr>
              <a:t>Городской пейзаж</a:t>
            </a:r>
            <a:endParaRPr lang="ru-RU" i="1" dirty="0">
              <a:solidFill>
                <a:srgbClr val="0070C0"/>
              </a:solidFill>
              <a:latin typeface="Bookman Old Style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1644650" y="571480"/>
            <a:ext cx="6999316" cy="5676920"/>
          </a:xfrm>
        </p:spPr>
        <p:txBody>
          <a:bodyPr>
            <a:normAutofit fontScale="85000" lnSpcReduction="10000"/>
          </a:bodyPr>
          <a:lstStyle/>
          <a:p>
            <a:r>
              <a:rPr lang="ru-RU" b="1" i="1" u="sng" dirty="0" smtClean="0">
                <a:solidFill>
                  <a:schemeClr val="bg2">
                    <a:lumMod val="10000"/>
                  </a:schemeClr>
                </a:solidFill>
                <a:latin typeface="Book Antiqua" pitchFamily="18" charset="0"/>
              </a:rPr>
              <a:t>Городской пейзаж </a:t>
            </a:r>
            <a:r>
              <a:rPr lang="ru-RU" b="1" i="1" dirty="0" smtClean="0">
                <a:solidFill>
                  <a:schemeClr val="bg2">
                    <a:lumMod val="25000"/>
                  </a:schemeClr>
                </a:solidFill>
                <a:latin typeface="Book Antiqua" pitchFamily="18" charset="0"/>
              </a:rPr>
              <a:t>– это не только суета и пробки на дорогах, не только постоянно спешащие пешеходы и потускневшие окна домов.</a:t>
            </a:r>
            <a:endParaRPr lang="en-US" b="1" i="1" dirty="0" smtClean="0">
              <a:solidFill>
                <a:schemeClr val="bg2">
                  <a:lumMod val="25000"/>
                </a:schemeClr>
              </a:solidFill>
              <a:latin typeface="Book Antiqua" pitchFamily="18" charset="0"/>
            </a:endParaRPr>
          </a:p>
          <a:p>
            <a:r>
              <a:rPr lang="ru-RU" b="1" i="1" u="sng" dirty="0" smtClean="0">
                <a:solidFill>
                  <a:schemeClr val="bg2">
                    <a:lumMod val="25000"/>
                  </a:schemeClr>
                </a:solidFill>
                <a:latin typeface="Book Antiqua" pitchFamily="18" charset="0"/>
              </a:rPr>
              <a:t> </a:t>
            </a:r>
            <a:r>
              <a:rPr lang="ru-RU" b="1" i="1" u="sng" dirty="0" smtClean="0">
                <a:solidFill>
                  <a:schemeClr val="bg2">
                    <a:lumMod val="10000"/>
                  </a:schemeClr>
                </a:solidFill>
                <a:latin typeface="Book Antiqua" pitchFamily="18" charset="0"/>
              </a:rPr>
              <a:t>Городской пейзаж</a:t>
            </a:r>
            <a:r>
              <a:rPr lang="ru-RU" b="1" i="1" dirty="0" smtClean="0">
                <a:solidFill>
                  <a:schemeClr val="bg2">
                    <a:lumMod val="10000"/>
                  </a:schemeClr>
                </a:solidFill>
                <a:latin typeface="Book Antiqua" pitchFamily="18" charset="0"/>
              </a:rPr>
              <a:t> – </a:t>
            </a:r>
            <a:r>
              <a:rPr lang="ru-RU" b="1" i="1" dirty="0" smtClean="0">
                <a:solidFill>
                  <a:schemeClr val="bg2">
                    <a:lumMod val="25000"/>
                  </a:schemeClr>
                </a:solidFill>
                <a:latin typeface="Book Antiqua" pitchFamily="18" charset="0"/>
              </a:rPr>
              <a:t>это фонтан в тихом скверике, это легкий осенний дождик в старом квартале, это лучи солнца, что запутались в листве, это меланхоличные прохожие, гуляющие по старой брусчатке, это разноцветные крыши домов и разнообразие фасадов, это размеренное течение городского времени</a:t>
            </a:r>
            <a:r>
              <a:rPr lang="en-US" b="1" i="1" dirty="0" smtClean="0">
                <a:solidFill>
                  <a:schemeClr val="bg2">
                    <a:lumMod val="25000"/>
                  </a:schemeClr>
                </a:solidFill>
                <a:latin typeface="Book Antiqua" pitchFamily="18" charset="0"/>
              </a:rPr>
              <a:t>.</a:t>
            </a:r>
            <a:endParaRPr lang="ru-RU" b="1" i="1" dirty="0">
              <a:solidFill>
                <a:schemeClr val="bg2">
                  <a:lumMod val="25000"/>
                </a:schemeClr>
              </a:solidFill>
              <a:latin typeface="Book Antiqua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43042" y="714357"/>
            <a:ext cx="6572296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 smtClean="0">
                <a:solidFill>
                  <a:schemeClr val="bg2">
                    <a:lumMod val="25000"/>
                  </a:schemeClr>
                </a:solidFill>
              </a:rPr>
              <a:t>Чувство настроения в городском пейзаже, атмосферу утренних улиц, дождливых или заснеженных мостовых, таинственную тишину и загадочный свет фонарей, отражение огней рекламы и света фар от бесконечного потока машин на площадях, иногда удается передать современным художникам, которые прониклись идеей городского пейзажа.</a:t>
            </a:r>
            <a:endParaRPr lang="ru-RU" sz="2800" b="1" i="1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1357322"/>
          </a:xfrm>
        </p:spPr>
        <p:txBody>
          <a:bodyPr>
            <a:noAutofit/>
          </a:bodyPr>
          <a:lstStyle/>
          <a:p>
            <a:r>
              <a:rPr lang="ru-RU" sz="3200" i="1" dirty="0" smtClean="0">
                <a:solidFill>
                  <a:srgbClr val="FF0000"/>
                </a:solidFill>
              </a:rPr>
              <a:t>Кремль зимой</a:t>
            </a:r>
            <a:r>
              <a:rPr lang="ru-RU" sz="3200" i="1" dirty="0" smtClean="0">
                <a:solidFill>
                  <a:srgbClr val="0070C0"/>
                </a:solidFill>
              </a:rPr>
              <a:t/>
            </a:r>
            <a:br>
              <a:rPr lang="ru-RU" sz="3200" i="1" dirty="0" smtClean="0">
                <a:solidFill>
                  <a:srgbClr val="0070C0"/>
                </a:solidFill>
              </a:rPr>
            </a:br>
            <a:r>
              <a:rPr lang="ru-RU" sz="3200" i="1" dirty="0" smtClean="0">
                <a:solidFill>
                  <a:srgbClr val="0070C0"/>
                </a:solidFill>
              </a:rPr>
              <a:t>Московский городской пейзаж</a:t>
            </a:r>
            <a:br>
              <a:rPr lang="ru-RU" sz="3200" i="1" dirty="0" smtClean="0">
                <a:solidFill>
                  <a:srgbClr val="0070C0"/>
                </a:solidFill>
              </a:rPr>
            </a:br>
            <a:r>
              <a:rPr lang="ru-RU" sz="3200" i="1" dirty="0" smtClean="0">
                <a:solidFill>
                  <a:schemeClr val="bg2">
                    <a:lumMod val="50000"/>
                  </a:schemeClr>
                </a:solidFill>
              </a:rPr>
              <a:t>Михаил Бровкин</a:t>
            </a:r>
            <a:endParaRPr lang="ru-RU" sz="3200" i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85852" y="1571612"/>
            <a:ext cx="6286544" cy="4500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i="1" dirty="0" smtClean="0">
                <a:solidFill>
                  <a:srgbClr val="FFC000"/>
                </a:solidFill>
              </a:rPr>
              <a:t>Весеннее солнце</a:t>
            </a:r>
            <a:r>
              <a:rPr lang="ru-RU" sz="3200" i="1" dirty="0" smtClean="0"/>
              <a:t/>
            </a:r>
            <a:br>
              <a:rPr lang="ru-RU" sz="3200" i="1" dirty="0" smtClean="0"/>
            </a:br>
            <a:r>
              <a:rPr lang="ru-RU" sz="3200" i="1" dirty="0" smtClean="0"/>
              <a:t>из серии "Московские дворики"</a:t>
            </a:r>
            <a:endParaRPr lang="ru-RU" sz="3200" i="1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00166" y="1500174"/>
            <a:ext cx="6715172" cy="47863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Дома у воды</a:t>
            </a:r>
            <a:r>
              <a:rPr lang="ru-RU" sz="3200" i="1" dirty="0" smtClean="0"/>
              <a:t>.</a:t>
            </a:r>
            <a:r>
              <a:rPr lang="en-US" sz="3200" i="1" dirty="0" smtClean="0"/>
              <a:t>      </a:t>
            </a:r>
            <a:r>
              <a:rPr lang="ru-RU" sz="3200" i="1" dirty="0" smtClean="0"/>
              <a:t>Копенгаген</a:t>
            </a:r>
            <a:br>
              <a:rPr lang="ru-RU" sz="3200" i="1" dirty="0" smtClean="0"/>
            </a:br>
            <a:r>
              <a:rPr lang="ru-RU" sz="3200" i="1" dirty="0" smtClean="0"/>
              <a:t>модерн</a:t>
            </a:r>
            <a:endParaRPr lang="ru-RU" sz="3200" i="1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43042" y="1428736"/>
            <a:ext cx="6786610" cy="4643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1644650" y="785794"/>
            <a:ext cx="7142192" cy="5462606"/>
          </a:xfrm>
        </p:spPr>
        <p:txBody>
          <a:bodyPr>
            <a:normAutofit fontScale="85000" lnSpcReduction="20000"/>
          </a:bodyPr>
          <a:lstStyle/>
          <a:p>
            <a:r>
              <a:rPr lang="ru-RU" b="1" i="1" dirty="0" smtClean="0">
                <a:solidFill>
                  <a:schemeClr val="bg2">
                    <a:lumMod val="25000"/>
                  </a:schemeClr>
                </a:solidFill>
              </a:rPr>
              <a:t> Самые известные картины этого жанра живописи, называемого также "</a:t>
            </a:r>
            <a:r>
              <a:rPr lang="ru-RU" b="1" i="1" dirty="0" err="1" smtClean="0">
                <a:solidFill>
                  <a:schemeClr val="bg2">
                    <a:lumMod val="25000"/>
                  </a:schemeClr>
                </a:solidFill>
              </a:rPr>
              <a:t>ведута</a:t>
            </a:r>
            <a:r>
              <a:rPr lang="ru-RU" b="1" i="1" dirty="0" smtClean="0">
                <a:solidFill>
                  <a:schemeClr val="bg2">
                    <a:lumMod val="25000"/>
                  </a:schemeClr>
                </a:solidFill>
              </a:rPr>
              <a:t>", связаны с именем величайшего итальянского художника </a:t>
            </a:r>
            <a:r>
              <a:rPr lang="ru-RU" b="1" i="1" dirty="0" err="1" smtClean="0">
                <a:solidFill>
                  <a:schemeClr val="bg2">
                    <a:lumMod val="25000"/>
                  </a:schemeClr>
                </a:solidFill>
              </a:rPr>
              <a:t>Каналетто</a:t>
            </a:r>
            <a:r>
              <a:rPr lang="ru-RU" b="1" i="1" dirty="0" smtClean="0">
                <a:solidFill>
                  <a:schemeClr val="bg2">
                    <a:lumMod val="25000"/>
                  </a:schemeClr>
                </a:solidFill>
              </a:rPr>
              <a:t> (Джованни Антонио Канале). В России основоположником жанра стал великий русский художник Федор Яковлевич Алексеев. Городской пейзаж получил новое развитие в работах основателей импрессионизма Клода Моне, Альфреда </a:t>
            </a:r>
            <a:r>
              <a:rPr lang="ru-RU" b="1" i="1" dirty="0" err="1" smtClean="0">
                <a:solidFill>
                  <a:schemeClr val="bg2">
                    <a:lumMod val="25000"/>
                  </a:schemeClr>
                </a:solidFill>
              </a:rPr>
              <a:t>Сислея</a:t>
            </a:r>
            <a:r>
              <a:rPr lang="ru-RU" b="1" i="1" dirty="0" smtClean="0">
                <a:solidFill>
                  <a:schemeClr val="bg2">
                    <a:lumMod val="25000"/>
                  </a:schemeClr>
                </a:solidFill>
              </a:rPr>
              <a:t>, </a:t>
            </a:r>
            <a:r>
              <a:rPr lang="ru-RU" b="1" i="1" dirty="0" err="1" smtClean="0">
                <a:solidFill>
                  <a:schemeClr val="bg2">
                    <a:lumMod val="25000"/>
                  </a:schemeClr>
                </a:solidFill>
              </a:rPr>
              <a:t>Камиля</a:t>
            </a:r>
            <a:r>
              <a:rPr lang="ru-RU" b="1" i="1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bg2">
                    <a:lumMod val="25000"/>
                  </a:schemeClr>
                </a:solidFill>
              </a:rPr>
              <a:t>Писсаро</a:t>
            </a:r>
            <a:r>
              <a:rPr lang="ru-RU" b="1" i="1" dirty="0" smtClean="0">
                <a:solidFill>
                  <a:schemeClr val="bg2">
                    <a:lumMod val="25000"/>
                  </a:schemeClr>
                </a:solidFill>
              </a:rPr>
              <a:t>, которые стремились наиболее естественно и непредвзято запечатлеть реальный мир в его подвижности и изменчивости. По своему интересны городские пейзажи, написанные маслом и акварелью.</a:t>
            </a:r>
            <a:endParaRPr lang="ru-RU" b="1" i="1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85</TotalTime>
  <Words>211</Words>
  <Application>Microsoft Office PowerPoint</Application>
  <PresentationFormat>Экран (4:3)</PresentationFormat>
  <Paragraphs>8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Солнцестояние</vt:lpstr>
      <vt:lpstr>Городской пейзаж</vt:lpstr>
      <vt:lpstr>Слайд 2</vt:lpstr>
      <vt:lpstr>Слайд 3</vt:lpstr>
      <vt:lpstr>Кремль зимой Московский городской пейзаж Михаил Бровкин</vt:lpstr>
      <vt:lpstr>Весеннее солнце из серии "Московские дворики"</vt:lpstr>
      <vt:lpstr>Дома у воды.      Копенгаген модерн</vt:lpstr>
      <vt:lpstr>Слайд 7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Городской пейзаж</dc:title>
  <dc:creator>Admin</dc:creator>
  <cp:lastModifiedBy>Светлана</cp:lastModifiedBy>
  <cp:revision>10</cp:revision>
  <dcterms:created xsi:type="dcterms:W3CDTF">2011-02-08T17:20:09Z</dcterms:created>
  <dcterms:modified xsi:type="dcterms:W3CDTF">2012-08-02T11:42:53Z</dcterms:modified>
</cp:coreProperties>
</file>