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5" r:id="rId2"/>
    <p:sldId id="310" r:id="rId3"/>
    <p:sldId id="311" r:id="rId4"/>
    <p:sldId id="312" r:id="rId5"/>
    <p:sldId id="313" r:id="rId6"/>
    <p:sldId id="31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7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5C1E0-FBDF-43BD-9424-2E3B5120880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ED2E-5D53-41E9-8594-BF0DF62E4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1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824073-46C4-4E57-A56D-59B96747AB4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1AB537-C08A-4C0C-A7C5-7BFD72E8A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1%D0%B0%D0%B1%D1%83%D1%88%D0%BA%D0%B0%20%20%D0%BA%D0%B0%D1%80%D1%82%D0%B8%D0%BD%D0%BA%D0%B8&amp;img_url=http://i.i.ua/photo/images/pic/3/8/5644483_f9a3c8a3.jpg&amp;pos=0&amp;rpt=simage&amp;lr=191&amp;noreask=1&amp;source=wiz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text=%D0%BA%D1%80%D0%B0%D1%81%D0%BD%D0%B0%D1%8F%20%D1%88%D0%B0%D0%BF%D0%BE%D1%87%D0%BA%D0%B0&amp;fp=0&amp;img_url=http://www.volynnews.com/files/news/2011/12-30/29240-5u.jpg&amp;pos=18&amp;uinfo=ww-1349-wh-653-fw-1124-fh-448-pd-1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://s10.rimg.info/a584766c47c67e527eb29e764ddb8a7c.gif&amp;text=%D0%B2%D0%BE%D0%BB%D0%BA%20%D0%B8%D0%B7%20%D0%BA%D1%80%D0%B0%D1%81%D0%BD%D0%BE%D0%B9%20%D1%88%D0%B0%D0%BF%D0%BE%D1%87%D0%BA%D0%B8%20%D0%BA%D0%B0%D1%80%D1%82%D0%B8%D0%BD%D0%BA%D0%B8&amp;noreask=1&amp;pos=9&amp;lr=19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fp=1&amp;img_url=http://www.o-prirode.com/_ph/33/515054878.jpg&amp;uinfo=ww-966-wh-569-fw-765-fh-448-pd-1&amp;p=1&amp;text=%D0%B1%D0%B0%D0%B1%D0%BE%D1%87%D0%BA%D0%B8&amp;noreask=1&amp;pos=39&amp;rpt=simage&amp;lr=19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7%D0%B0%D1%8F%D1%86%20%D0%B2%20%D0%BB%D0%B5%D1%81%D1%83&amp;fp=0&amp;img_url=http://img0.liveinternet.ru/images/attach/b/3/19/101/19101640_100__Zayac_.jpg&amp;pos=3&amp;uinfo=ww-966-wh-569-fw-765-fh-448-pd-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1&amp;text=%D0%B4%D0%B5%D1%80%D0%B5%D0%B2%D1%8C%D1%8F&amp;fp=1&amp;img_url=http://www.t-styl.info/images/cms-image-000019316.jpg&amp;pos=31&amp;uinfo=ww-966-wh-569-fw-765-fh-448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1&amp;text=%D0%B2%D0%BE%D0%BB%D0%BA%20%D0%B2%20%D0%BB%D0%B5%D1%81%D1%83&amp;fp=1&amp;img_url=http://www.perunica.ru/uploads/posts/2009-10/1255377782_wolf24_1024x768.jpg&amp;pos=53&amp;uinfo=ww-966-wh-569-fw-765-fh-448-pd-1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2&amp;img_url=http://userserve-ak.last.fm/serve/64/40339211.jpg&amp;uinfo=ww-966-wh-569-fw-765-fh-448-pd-1&amp;p=2&amp;text=%D0%BA%D0%B0%D1%80%D1%82%D0%B8%D0%BD%D0%BA%D0%B8%20%D1%81%D0%BE%D0%BB%D0%BD%D1%8B%D1%88%D0%BA%D0%BE&amp;noreask=1&amp;pos=87&amp;rpt=simage&amp;lr=1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0" i="1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en-US" sz="11000" i="1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sz="110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009442" y="620689"/>
            <a:ext cx="3471277" cy="5240362"/>
          </a:xfrm>
        </p:spPr>
        <p:txBody>
          <a:bodyPr>
            <a:normAutofit/>
          </a:bodyPr>
          <a:lstStyle/>
          <a:p>
            <a:r>
              <a:rPr lang="de-DE" sz="4400" b="1" dirty="0" smtClean="0">
                <a:solidFill>
                  <a:srgbClr val="FF0000"/>
                </a:solidFill>
              </a:rPr>
              <a:t>Big</a:t>
            </a:r>
          </a:p>
          <a:p>
            <a:r>
              <a:rPr lang="de-DE" sz="4400" b="1" dirty="0" smtClean="0">
                <a:solidFill>
                  <a:srgbClr val="FF0000"/>
                </a:solidFill>
              </a:rPr>
              <a:t>Little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Young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Old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Nice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Wise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63280" y="548681"/>
            <a:ext cx="3869160" cy="531237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Kind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Angry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Hungry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Dangerous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Friendly</a:t>
            </a:r>
          </a:p>
          <a:p>
            <a:r>
              <a:rPr lang="de-DE" sz="4000" b="1" dirty="0" smtClean="0">
                <a:solidFill>
                  <a:srgbClr val="FF0000"/>
                </a:solidFill>
              </a:rPr>
              <a:t>F</a:t>
            </a:r>
            <a:r>
              <a:rPr lang="en-US" sz="4000" b="1" dirty="0" err="1" smtClean="0">
                <a:solidFill>
                  <a:srgbClr val="FF0000"/>
                </a:solidFill>
              </a:rPr>
              <a:t>unny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0234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95536" y="675724"/>
            <a:ext cx="8280920" cy="924475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OLD, YOUNG, NICE, WISE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251520" y="1809749"/>
            <a:ext cx="4968552" cy="405130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Granny is … and …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(old, wise)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Little Red Riding Hoot is … and …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young,</a:t>
            </a:r>
            <a:r>
              <a:rPr lang="de-DE" sz="2800" b="1" dirty="0" err="1" smtClean="0">
                <a:solidFill>
                  <a:srgbClr val="FF0000"/>
                </a:solidFill>
              </a:rPr>
              <a:t>nice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pic>
        <p:nvPicPr>
          <p:cNvPr id="14" name="Содержимое 13" descr="http://moya-garmoniy.ru/wp-content/uploads/2012/11/80487347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700809"/>
            <a:ext cx="3168352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http://im2-tub-ru.yandex.net/i?id=80426447-46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005064"/>
            <a:ext cx="309634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75724"/>
            <a:ext cx="8640960" cy="92447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ANGRY, KIND, HUNGRY,FUNNY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809749"/>
            <a:ext cx="5400600" cy="4051301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The wolf is … and …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(angry, hungry)</a:t>
            </a: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The butterflies are … and …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(kind, funny)</a:t>
            </a:r>
            <a:endParaRPr lang="en-US" sz="3200" b="1" dirty="0" smtClean="0"/>
          </a:p>
          <a:p>
            <a:endParaRPr lang="ru-RU" sz="3200" dirty="0"/>
          </a:p>
        </p:txBody>
      </p:sp>
      <p:pic>
        <p:nvPicPr>
          <p:cNvPr id="5" name="Содержимое 4" descr="http://im5-tub-ru.yandex.net/i?id=200570734-03-72&amp;n=2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0900" y="1844825"/>
            <a:ext cx="2385516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im7-tub-ru.yandex.net/i?id=13723274-38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365104"/>
            <a:ext cx="2193032" cy="1644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BIG                LITTLE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809749"/>
            <a:ext cx="6192688" cy="40513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The trees in the wood are …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(big)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The hare is …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(little)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1-tub-ru.yandex.net/i?id=241974098-15-72&amp;n=2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861048"/>
            <a:ext cx="2304256" cy="180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im3-tub-ru.yandex.net/i?id=450448678-40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772816"/>
            <a:ext cx="2376264" cy="1644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8012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DANGEROUS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692696"/>
            <a:ext cx="8171067" cy="49875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Don’t go alone to the wood!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It is dangerous!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ru-RU" sz="4400" dirty="0"/>
          </a:p>
        </p:txBody>
      </p:sp>
      <p:pic>
        <p:nvPicPr>
          <p:cNvPr id="6" name="Рисунок 5" descr="http://im7-tub-ru.yandex.net/i?id=476331656-2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573016"/>
            <a:ext cx="53285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22998" cy="924475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May </a:t>
            </a:r>
            <a:r>
              <a:rPr lang="en-US" b="1" dirty="0" smtClean="0">
                <a:solidFill>
                  <a:srgbClr val="FF0000"/>
                </a:solidFill>
              </a:rPr>
              <a:t>there always be sunshine!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4-tub-ru.yandex.net/i?id=310513433-39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77768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319</TotalTime>
  <Words>108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 </vt:lpstr>
      <vt:lpstr>OLD, YOUNG, NICE, WISE</vt:lpstr>
      <vt:lpstr>ANGRY, KIND, HUNGRY,FUNNY </vt:lpstr>
      <vt:lpstr>BIG                LITTLE</vt:lpstr>
      <vt:lpstr>DANGEROUS</vt:lpstr>
      <vt:lpstr>May there always be sunshine!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34</cp:revision>
  <dcterms:created xsi:type="dcterms:W3CDTF">2013-11-01T18:41:57Z</dcterms:created>
  <dcterms:modified xsi:type="dcterms:W3CDTF">2013-12-11T17:23:22Z</dcterms:modified>
</cp:coreProperties>
</file>