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3" autoAdjust="0"/>
    <p:restoredTop sz="94709" autoAdjust="0"/>
  </p:normalViewPr>
  <p:slideViewPr>
    <p:cSldViewPr>
      <p:cViewPr varScale="1">
        <p:scale>
          <a:sx n="70" d="100"/>
          <a:sy n="70" d="100"/>
        </p:scale>
        <p:origin x="-136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914416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/>
              <a:t>_ </a:t>
            </a:r>
            <a:r>
              <a:rPr lang="en-US" sz="6000" dirty="0" err="1" smtClean="0"/>
              <a:t>ed</a:t>
            </a:r>
            <a:endParaRPr lang="ru-RU" sz="60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F:\Scan\карт с надпис\B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5060" r="5060"/>
          <a:stretch>
            <a:fillRect/>
          </a:stretch>
        </p:blipFill>
        <p:spPr bwMode="auto">
          <a:xfrm>
            <a:off x="1714480" y="612775"/>
            <a:ext cx="5564208" cy="4114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1343044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/>
              <a:t>_amp</a:t>
            </a:r>
            <a:endParaRPr lang="ru-RU" sz="6000" dirty="0"/>
          </a:p>
        </p:txBody>
      </p:sp>
      <p:pic>
        <p:nvPicPr>
          <p:cNvPr id="5" name="Рисунок 4" descr="L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9049" b="9049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1271606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/>
              <a:t>_</a:t>
            </a:r>
            <a:r>
              <a:rPr lang="en-US" sz="6000" dirty="0" err="1" smtClean="0"/>
              <a:t>ug</a:t>
            </a:r>
            <a:endParaRPr lang="ru-RU" sz="6000" dirty="0"/>
          </a:p>
        </p:txBody>
      </p:sp>
      <p:pic>
        <p:nvPicPr>
          <p:cNvPr id="5" name="Рисунок 4" descr="J.jpg"/>
          <p:cNvPicPr>
            <a:picLocks noGrp="1" noChangeAspect="1"/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>
          <a:xfrm>
            <a:off x="2582929" y="642918"/>
            <a:ext cx="3892378" cy="41148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1271606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/>
              <a:t>_</a:t>
            </a:r>
            <a:r>
              <a:rPr lang="en-US" sz="6000" dirty="0" err="1" smtClean="0"/>
              <a:t>ouse</a:t>
            </a:r>
            <a:endParaRPr lang="ru-RU" sz="6000" dirty="0"/>
          </a:p>
        </p:txBody>
      </p:sp>
      <p:pic>
        <p:nvPicPr>
          <p:cNvPr id="5" name="Рисунок 4" descr="M.jpg"/>
          <p:cNvPicPr>
            <a:picLocks noGrp="1" noChangeAspect="1"/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>
          <a:xfrm>
            <a:off x="2484438" y="612775"/>
            <a:ext cx="4102100" cy="41148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1200168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/>
              <a:t>_</a:t>
            </a:r>
            <a:r>
              <a:rPr lang="en-US" sz="6000" dirty="0" err="1" smtClean="0"/>
              <a:t>nk</a:t>
            </a:r>
            <a:endParaRPr lang="ru-RU" sz="6000" dirty="0"/>
          </a:p>
        </p:txBody>
      </p:sp>
      <p:pic>
        <p:nvPicPr>
          <p:cNvPr id="5" name="Рисунок 4" descr="I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40" b="2040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1128730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/>
              <a:t>_</a:t>
            </a:r>
            <a:r>
              <a:rPr lang="en-US" sz="6000" dirty="0" err="1" smtClean="0"/>
              <a:t>angaroo</a:t>
            </a:r>
            <a:endParaRPr lang="ru-RU" sz="6000" dirty="0"/>
          </a:p>
        </p:txBody>
      </p:sp>
      <p:pic>
        <p:nvPicPr>
          <p:cNvPr id="5" name="Рисунок 4" descr="K.jpg"/>
          <p:cNvPicPr>
            <a:picLocks noGrp="1" noChangeAspect="1"/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>
          <a:xfrm>
            <a:off x="1898767" y="612775"/>
            <a:ext cx="5273441" cy="41148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1271606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/>
              <a:t>_range</a:t>
            </a:r>
            <a:endParaRPr lang="ru-RU" sz="6000" dirty="0"/>
          </a:p>
        </p:txBody>
      </p:sp>
      <p:pic>
        <p:nvPicPr>
          <p:cNvPr id="5" name="Рисунок 4" descr="O.jpg"/>
          <p:cNvPicPr>
            <a:picLocks noGrp="1" noChangeAspect="1"/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>
          <a:xfrm>
            <a:off x="2894395" y="612775"/>
            <a:ext cx="3282186" cy="41148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1200168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/>
              <a:t>_in</a:t>
            </a:r>
            <a:endParaRPr lang="ru-RU" sz="6000" dirty="0"/>
          </a:p>
        </p:txBody>
      </p:sp>
      <p:pic>
        <p:nvPicPr>
          <p:cNvPr id="5" name="Рисунок 4" descr="P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228" r="2228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1200168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/>
              <a:t>_</a:t>
            </a:r>
            <a:r>
              <a:rPr lang="en-US" sz="6000" dirty="0" err="1" smtClean="0"/>
              <a:t>ueen</a:t>
            </a:r>
            <a:endParaRPr lang="ru-RU" sz="6000" dirty="0"/>
          </a:p>
        </p:txBody>
      </p:sp>
      <p:pic>
        <p:nvPicPr>
          <p:cNvPr id="5" name="Рисунок 4" descr="Q.jpg"/>
          <p:cNvPicPr>
            <a:picLocks noGrp="1" noChangeAspect="1"/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>
          <a:xfrm>
            <a:off x="3143240" y="571480"/>
            <a:ext cx="2807293" cy="41148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1271606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/>
              <a:t>_</a:t>
            </a:r>
            <a:r>
              <a:rPr lang="en-US" sz="6000" dirty="0" err="1" smtClean="0"/>
              <a:t>ip</a:t>
            </a:r>
            <a:endParaRPr lang="ru-RU" sz="6000" dirty="0"/>
          </a:p>
        </p:txBody>
      </p:sp>
      <p:pic>
        <p:nvPicPr>
          <p:cNvPr id="5" name="Рисунок 4" descr="Z.jpg"/>
          <p:cNvPicPr>
            <a:picLocks noGrp="1" noChangeAspect="1"/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>
          <a:xfrm>
            <a:off x="2566714" y="612775"/>
            <a:ext cx="3937547" cy="41148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1271606"/>
          </a:xfrm>
        </p:spPr>
        <p:txBody>
          <a:bodyPr>
            <a:normAutofit/>
          </a:bodyPr>
          <a:lstStyle/>
          <a:p>
            <a:pPr algn="ctr"/>
            <a:r>
              <a:rPr lang="en-US" sz="6000" dirty="0" err="1" smtClean="0"/>
              <a:t>bo</a:t>
            </a:r>
            <a:r>
              <a:rPr lang="en-US" sz="6000" dirty="0" smtClean="0"/>
              <a:t>_</a:t>
            </a:r>
            <a:endParaRPr lang="ru-RU" sz="6000" dirty="0"/>
          </a:p>
        </p:txBody>
      </p:sp>
      <p:pic>
        <p:nvPicPr>
          <p:cNvPr id="5" name="Рисунок 4" descr="B (2).jpg"/>
          <p:cNvPicPr>
            <a:picLocks noGrp="1" noChangeAspect="1"/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>
          <a:xfrm>
            <a:off x="2439512" y="612775"/>
            <a:ext cx="4191952" cy="41148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4643446"/>
            <a:ext cx="5486400" cy="1128730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/>
              <a:t>_</a:t>
            </a:r>
            <a:r>
              <a:rPr lang="en-US" sz="6000" dirty="0" err="1" smtClean="0"/>
              <a:t>nt</a:t>
            </a:r>
            <a:endParaRPr lang="ru-RU" sz="6000" dirty="0"/>
          </a:p>
        </p:txBody>
      </p:sp>
      <p:pic>
        <p:nvPicPr>
          <p:cNvPr id="5" name="Рисунок 4" descr="A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3377" r="3377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1128730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/>
              <a:t>_</a:t>
            </a:r>
            <a:r>
              <a:rPr lang="en-US" sz="6000" dirty="0" err="1" smtClean="0"/>
              <a:t>est</a:t>
            </a:r>
            <a:endParaRPr lang="ru-RU" sz="6000" dirty="0"/>
          </a:p>
        </p:txBody>
      </p:sp>
      <p:pic>
        <p:nvPicPr>
          <p:cNvPr id="5" name="Рисунок 4" descr="V.jpg"/>
          <p:cNvPicPr>
            <a:picLocks noGrp="1" noChangeAspect="1"/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>
          <a:xfrm>
            <a:off x="2757901" y="642918"/>
            <a:ext cx="3685309" cy="41148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1200168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/>
              <a:t>_</a:t>
            </a:r>
            <a:r>
              <a:rPr lang="en-US" sz="6000" dirty="0" err="1" smtClean="0"/>
              <a:t>ree</a:t>
            </a:r>
            <a:endParaRPr lang="ru-RU" sz="6000" dirty="0"/>
          </a:p>
        </p:txBody>
      </p:sp>
      <p:pic>
        <p:nvPicPr>
          <p:cNvPr id="5" name="Рисунок 4" descr="T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8074" b="8074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1271606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/>
              <a:t>_</a:t>
            </a:r>
            <a:r>
              <a:rPr lang="en-US" sz="6000" dirty="0" err="1" smtClean="0"/>
              <a:t>acht</a:t>
            </a:r>
            <a:endParaRPr lang="ru-RU" sz="6000" dirty="0"/>
          </a:p>
        </p:txBody>
      </p:sp>
      <p:pic>
        <p:nvPicPr>
          <p:cNvPr id="5" name="Рисунок 4" descr="Y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4712" r="4712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1200168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/>
              <a:t>_</a:t>
            </a:r>
            <a:r>
              <a:rPr lang="en-US" sz="6000" dirty="0" err="1" smtClean="0"/>
              <a:t>indow</a:t>
            </a:r>
            <a:endParaRPr lang="ru-RU" sz="6000" dirty="0"/>
          </a:p>
        </p:txBody>
      </p:sp>
      <p:pic>
        <p:nvPicPr>
          <p:cNvPr id="5" name="Рисунок 4" descr="W.jpg"/>
          <p:cNvPicPr>
            <a:picLocks noGrp="1" noChangeAspect="1"/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>
          <a:xfrm>
            <a:off x="3022970" y="612775"/>
            <a:ext cx="3025035" cy="41148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1200168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/>
              <a:t>_</a:t>
            </a:r>
            <a:r>
              <a:rPr lang="en-US" sz="6000" dirty="0" err="1" smtClean="0"/>
              <a:t>mbrella</a:t>
            </a:r>
            <a:endParaRPr lang="ru-RU" sz="6000" dirty="0"/>
          </a:p>
        </p:txBody>
      </p:sp>
      <p:pic>
        <p:nvPicPr>
          <p:cNvPr id="5" name="Рисунок 4" descr="U.jpg"/>
          <p:cNvPicPr>
            <a:picLocks noGrp="1" noChangeAspect="1"/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>
          <a:xfrm>
            <a:off x="2826519" y="612775"/>
            <a:ext cx="3417938" cy="41148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1200168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/>
              <a:t>_</a:t>
            </a:r>
            <a:r>
              <a:rPr lang="en-US" sz="6000" dirty="0" err="1" smtClean="0"/>
              <a:t>abbit</a:t>
            </a:r>
            <a:endParaRPr lang="ru-RU" sz="6000" dirty="0"/>
          </a:p>
        </p:txBody>
      </p:sp>
      <p:pic>
        <p:nvPicPr>
          <p:cNvPr id="5" name="Рисунок 4" descr="R.jpg"/>
          <p:cNvPicPr>
            <a:picLocks noGrp="1" noChangeAspect="1"/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>
          <a:xfrm>
            <a:off x="2974921" y="612775"/>
            <a:ext cx="3121133" cy="41148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1200168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/>
              <a:t>_</a:t>
            </a:r>
            <a:r>
              <a:rPr lang="en-US" sz="6000" dirty="0" err="1" smtClean="0"/>
              <a:t>nake</a:t>
            </a:r>
            <a:endParaRPr lang="ru-RU" sz="6000" dirty="0"/>
          </a:p>
        </p:txBody>
      </p:sp>
      <p:pic>
        <p:nvPicPr>
          <p:cNvPr id="5" name="Рисунок 4" descr="S.jpg"/>
          <p:cNvPicPr>
            <a:picLocks noGrp="1" noChangeAspect="1"/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>
          <a:xfrm>
            <a:off x="1792288" y="888672"/>
            <a:ext cx="5486400" cy="356300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1200168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/>
              <a:t>_at</a:t>
            </a:r>
            <a:endParaRPr lang="ru-RU" sz="6000" dirty="0"/>
          </a:p>
        </p:txBody>
      </p:sp>
      <p:pic>
        <p:nvPicPr>
          <p:cNvPr id="5" name="Рисунок 4" descr="C.jpg"/>
          <p:cNvPicPr>
            <a:picLocks noGrp="1" noChangeAspect="1"/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>
          <a:xfrm>
            <a:off x="2524671" y="612775"/>
            <a:ext cx="4021634" cy="41148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1200168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/>
              <a:t>_</a:t>
            </a:r>
            <a:r>
              <a:rPr lang="en-US" sz="6000" dirty="0" err="1" smtClean="0"/>
              <a:t>og</a:t>
            </a:r>
            <a:endParaRPr lang="ru-RU" sz="6000" dirty="0"/>
          </a:p>
        </p:txBody>
      </p:sp>
      <p:pic>
        <p:nvPicPr>
          <p:cNvPr id="5" name="Рисунок 4" descr="D.jpg"/>
          <p:cNvPicPr>
            <a:picLocks noGrp="1" noChangeAspect="1"/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>
          <a:xfrm>
            <a:off x="2615248" y="612775"/>
            <a:ext cx="3840480" cy="41148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1128730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/>
              <a:t>_lag</a:t>
            </a:r>
            <a:endParaRPr lang="ru-RU" sz="6000" dirty="0"/>
          </a:p>
        </p:txBody>
      </p:sp>
      <p:pic>
        <p:nvPicPr>
          <p:cNvPr id="5" name="Рисунок 4" descr="F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5647" r="5647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1271606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/>
              <a:t>_</a:t>
            </a:r>
            <a:r>
              <a:rPr lang="en-US" sz="6000" dirty="0" err="1" smtClean="0"/>
              <a:t>gg</a:t>
            </a:r>
            <a:endParaRPr lang="ru-RU" sz="6000" dirty="0"/>
          </a:p>
        </p:txBody>
      </p:sp>
      <p:pic>
        <p:nvPicPr>
          <p:cNvPr id="5" name="Рисунок 4" descr="E.jpg"/>
          <p:cNvPicPr>
            <a:picLocks noGrp="1" noChangeAspect="1"/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>
          <a:xfrm>
            <a:off x="2550055" y="612775"/>
            <a:ext cx="3970866" cy="41148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H.jpg"/>
          <p:cNvPicPr>
            <a:picLocks noGrp="1" noChangeAspect="1"/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>
          <a:xfrm>
            <a:off x="1643042" y="612774"/>
            <a:ext cx="5572164" cy="5102241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1271606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/>
              <a:t>_lass</a:t>
            </a:r>
            <a:endParaRPr lang="ru-RU" sz="6000" dirty="0"/>
          </a:p>
        </p:txBody>
      </p:sp>
      <p:pic>
        <p:nvPicPr>
          <p:cNvPr id="5" name="Рисунок 4" descr="G.jpg"/>
          <p:cNvPicPr>
            <a:picLocks noGrp="1" noChangeAspect="1"/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>
          <a:xfrm>
            <a:off x="3020529" y="612775"/>
            <a:ext cx="3029918" cy="41148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1271606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/>
              <a:t>_</a:t>
            </a:r>
            <a:r>
              <a:rPr lang="en-US" sz="6000" dirty="0" err="1" smtClean="0"/>
              <a:t>est</a:t>
            </a:r>
            <a:endParaRPr lang="ru-RU" sz="6000" dirty="0"/>
          </a:p>
        </p:txBody>
      </p:sp>
      <p:pic>
        <p:nvPicPr>
          <p:cNvPr id="5" name="Рисунок 4" descr="N.jpg"/>
          <p:cNvPicPr>
            <a:picLocks noGrp="1" noChangeAspect="1"/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>
          <a:xfrm>
            <a:off x="1792288" y="1230732"/>
            <a:ext cx="5486400" cy="287888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50</Words>
  <PresentationFormat>Экран (4:3)</PresentationFormat>
  <Paragraphs>25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_ ed</vt:lpstr>
      <vt:lpstr>_nt</vt:lpstr>
      <vt:lpstr>_at</vt:lpstr>
      <vt:lpstr>_og</vt:lpstr>
      <vt:lpstr>_lag</vt:lpstr>
      <vt:lpstr>_gg</vt:lpstr>
      <vt:lpstr>Слайд 7</vt:lpstr>
      <vt:lpstr>_lass</vt:lpstr>
      <vt:lpstr>_est</vt:lpstr>
      <vt:lpstr>_amp</vt:lpstr>
      <vt:lpstr>_ug</vt:lpstr>
      <vt:lpstr>_ouse</vt:lpstr>
      <vt:lpstr>_nk</vt:lpstr>
      <vt:lpstr>_angaroo</vt:lpstr>
      <vt:lpstr>_range</vt:lpstr>
      <vt:lpstr>_in</vt:lpstr>
      <vt:lpstr>_ueen</vt:lpstr>
      <vt:lpstr>_ip</vt:lpstr>
      <vt:lpstr>bo_</vt:lpstr>
      <vt:lpstr>_est</vt:lpstr>
      <vt:lpstr>_ree</vt:lpstr>
      <vt:lpstr>_acht</vt:lpstr>
      <vt:lpstr>_indow</vt:lpstr>
      <vt:lpstr>_mbrella</vt:lpstr>
      <vt:lpstr>_abbit</vt:lpstr>
      <vt:lpstr>_nake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_ ed</dc:title>
  <cp:lastModifiedBy>Учитель</cp:lastModifiedBy>
  <cp:revision>7</cp:revision>
  <dcterms:modified xsi:type="dcterms:W3CDTF">2014-08-27T08:08:04Z</dcterms:modified>
</cp:coreProperties>
</file>