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7536C6C-BB6B-4FB9-9E9C-F81FA51582AC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0DDB820-2224-4D1D-A898-5267606491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Роль самооценки в формировании личности ребёнка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ользователь\Desktop\Школа\уроки 2 класс\P104064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9712" y="2348880"/>
            <a:ext cx="5328592" cy="386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Самооценка личности – это то, как человек относится к самому себе, как видит себя и кем себя считает.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Уровень самооценки – это СУБЪЕКТИВНЫЙ взгляд на самого себя. Это качество формируется постепенно с самого рождения и может быть осознанно или не осознанно изменено.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Обычно его неосознанное изменение ведет к </a:t>
            </a:r>
            <a:r>
              <a:rPr lang="ru-RU" b="1" dirty="0" smtClean="0"/>
              <a:t>низкому уровню самооценки. </a:t>
            </a:r>
            <a:r>
              <a:rPr lang="ru-RU" dirty="0" smtClean="0"/>
              <a:t>Почему? Просто люди больше привыкли замечать плохое, нежели хорошее.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Поскольку на плохом концентрируется больше внимания, соответственно оно лучше укореняется в подсознании, что и влияет непосредственно на отношение к себе. </a:t>
            </a:r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Самооценка личности – это отправная точка для достижения успеха.</a:t>
            </a:r>
            <a:r>
              <a:rPr lang="ru-RU" dirty="0" smtClean="0"/>
              <a:t> Если вы не в состоянии полюбить самого себя, то как же вам удастся питать любовь к кому-либо другому?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474440"/>
            <a:ext cx="62266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определить уровень самооценки?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80728"/>
            <a:ext cx="84969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Нарисуйте на чистом листе бумаги лесенку из 10 ступенек. Дайте ребенку инструкцию: представь себе, что на верхней ступеньке этой лесенки находятся самые лучшие дети на свете: самые красивые, самые умные, у них все получается, им легко и хорошо, их любят родители, их хвалят учителя, у них много друзей.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2636912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А на самой нижней ступеньке – те, кто прогуливает школу, плохо учится, не слушает родителей, с кем никто не дружит, кого часто ругают родители и их не очень любят. Подумай, где твое место на этой лесенке в данный момент, и нарисуй себя на ступеньке.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Если ребенок поместил себя на одной из трех </a:t>
            </a:r>
            <a:r>
              <a:rPr lang="ru-RU" sz="2400" b="1" dirty="0" smtClean="0"/>
              <a:t>нижних ступенек </a:t>
            </a:r>
            <a:r>
              <a:rPr lang="ru-RU" sz="2400" b="1" dirty="0"/>
              <a:t>– это тревожный симптом.</a:t>
            </a:r>
            <a:r>
              <a:rPr lang="ru-RU" sz="2400" dirty="0"/>
              <a:t> </a:t>
            </a: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1431449"/>
            <a:ext cx="79928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1.Похвалите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за искренний ответ.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Ведь ребенок продемонстрировал честность.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204864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2. Скажите ему, что вы принимаете его таким, какой он </a:t>
            </a:r>
            <a:r>
              <a:rPr lang="ru-RU" sz="2000" i="1" dirty="0" smtClean="0"/>
              <a:t>есть.</a:t>
            </a:r>
            <a:endParaRPr lang="ru-RU" sz="2000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51520" y="2790800"/>
            <a:ext cx="85160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3.Спросите его и скажите сами, что он считает в себе хорошего, что в нем есть такое,  что способствует его повышению в глазах других. Спросите его, за что его ругают, а за что хвалят учителя, что у него получается лучше и на каком уроке?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293096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4.Отмечайте его достижения, проявляйте больше </a:t>
            </a:r>
            <a:r>
              <a:rPr lang="ru-RU" sz="2000" i="1" dirty="0" smtClean="0"/>
              <a:t>внимания. </a:t>
            </a: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72514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5.Будьте готовы, что ребенок будет совершать ошибки, терпеть неудачи.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54452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6.Сравнивайте успехи ребенка только с его собственными успехами, а не с результатами других </a:t>
            </a:r>
            <a:r>
              <a:rPr lang="ru-RU" sz="2000" i="1" dirty="0" smtClean="0"/>
              <a:t>детей.</a:t>
            </a:r>
            <a:endParaRPr lang="ru-RU" sz="2000" i="1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1520" y="692696"/>
            <a:ext cx="8496944" cy="550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Ваша задача – научить ребенка правильно выходить из трудной ситуации, спокойно решая назревшую проблему.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3528" y="2924944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Возможность стать отличником или хорошистом должна завоевываться в соревновании с самим собой. Нужно донести до ребенка,  что гораздо важнее получать удовольствие от процесса учебы, а не от заработанной оценки.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  <p:bldP spid="6" grpId="0"/>
      <p:bldP spid="7" grpId="0"/>
      <p:bldP spid="8" grpId="0"/>
      <p:bldP spid="18435" grpId="0" animBg="1"/>
      <p:bldP spid="184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404664"/>
            <a:ext cx="759169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делать, если ребенок видит себя на одной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из верхних ступенек?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8478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Очень важно не торопиться с выводами. Задайте уточняющие вопросы, прежде чем бить тревогу, например, что тебе позволяет претендовать на верхние ступеньки? 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1520" y="2568188"/>
            <a:ext cx="87829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ребенок с уважением относится к сверстникам, если его достижения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объективны, то нет причин бить тревогу.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23528" y="3429000"/>
            <a:ext cx="854843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Признав исключительность ребенка, предоставьте ему возможность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действовать  самостоятельно  в тех ситуациях, где такая исключительность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необходима для достижения успеха. Синяки и шишки, в которых придется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винить самого себя – лучшее лекарство от излишней  самоуверенности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заносчивости.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1520" y="5073201"/>
            <a:ext cx="889248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взрослых, укореняясь в сознании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детей,  становятся потом и их собственной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оценкой.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458" grpId="0"/>
      <p:bldP spid="194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Успехов  вам и вашим детям</a:t>
            </a:r>
            <a:endParaRPr lang="ru-RU" b="1" dirty="0"/>
          </a:p>
        </p:txBody>
      </p:sp>
      <p:pic>
        <p:nvPicPr>
          <p:cNvPr id="20483" name="Picture 3" descr="C:\Users\пользователь\Desktop\Школа\фото\уроки 2 класс\P104065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31840" y="1484784"/>
            <a:ext cx="2952328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8">
      <a:dk1>
        <a:sysClr val="windowText" lastClr="000000"/>
      </a:dk1>
      <a:lt1>
        <a:sysClr val="window" lastClr="FFFFFF"/>
      </a:lt1>
      <a:dk2>
        <a:srgbClr val="243C75"/>
      </a:dk2>
      <a:lt2>
        <a:srgbClr val="C9C2D1"/>
      </a:lt2>
      <a:accent1>
        <a:srgbClr val="FFFF00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158</TotalTime>
  <Words>523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Роль самооценки в формировании личности ребёнка</vt:lpstr>
      <vt:lpstr>        Самооценка личности – это то, как человек относится к самому себе, как видит себя и кем себя считает.</vt:lpstr>
      <vt:lpstr>Слайд 3</vt:lpstr>
      <vt:lpstr>Слайд 4</vt:lpstr>
      <vt:lpstr>Слайд 5</vt:lpstr>
      <vt:lpstr>Успехов  вам и вашим детям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самооценки в формировании личности ребёнка</dc:title>
  <dc:creator>пользователь</dc:creator>
  <cp:lastModifiedBy>пользователь</cp:lastModifiedBy>
  <cp:revision>22</cp:revision>
  <dcterms:created xsi:type="dcterms:W3CDTF">2012-11-20T14:28:22Z</dcterms:created>
  <dcterms:modified xsi:type="dcterms:W3CDTF">2013-02-08T09:21:31Z</dcterms:modified>
</cp:coreProperties>
</file>