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3031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9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89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80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5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718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6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2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My last Christmas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134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Saint-Peterburg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school: 349</a:t>
            </a:r>
          </a:p>
          <a:p>
            <a:pPr rtl="0">
              <a:spcBef>
                <a:spcPts val="0"/>
              </a:spcBef>
              <a:buNone/>
            </a:pPr>
            <a:r>
              <a:rPr lang="ru"/>
              <a:t>Teacher: Borisova M.A.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i="1"/>
              <a:t>Let`s remember and learn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8579999" cy="27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/>
              <a:t>s</a:t>
            </a: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nowballs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                 snowman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                                  christmas sock</a:t>
            </a:r>
          </a:p>
          <a:p>
            <a:pPr rtl="0"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garland</a:t>
            </a:r>
          </a:p>
          <a:p>
            <a:pPr>
              <a:spcBef>
                <a:spcPts val="0"/>
              </a:spcBef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                     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5" y="1942875"/>
            <a:ext cx="2402974" cy="16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599" y="2388525"/>
            <a:ext cx="1797373" cy="21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2200" y="2996100"/>
            <a:ext cx="2147399" cy="21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9600" y="3544850"/>
            <a:ext cx="2031099" cy="13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19575" y="289301"/>
            <a:ext cx="8229600" cy="64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i="1" dirty="0"/>
              <a:t>Answer the questions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85900" y="846675"/>
            <a:ext cx="4872299" cy="376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ru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did you do last Christmas?</a:t>
            </a:r>
          </a:p>
          <a:p>
            <a:pPr marL="457200" lvl="0" indent="-419100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ru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play snowballs?</a:t>
            </a:r>
          </a:p>
          <a:p>
            <a:pPr marL="457200" lvl="0" indent="-419100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ru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ride your sledge?</a:t>
            </a:r>
          </a:p>
          <a:p>
            <a:pPr marL="457200" lvl="0" indent="-419100" rtl="0">
              <a:lnSpc>
                <a:spcPct val="1125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ru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spend last Christmas in the town or in the country?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800" y="166747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73431"/>
            <a:ext cx="8229600" cy="1288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 i="1" dirty="0"/>
              <a:t>Put the words in brackets in the correct form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048724"/>
            <a:ext cx="8229600" cy="386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Last Christmas I (spend) in my country house. It (to be) very snowy winter. I (to be) there with my friends and relatives. We (play)  snowballs, (eat) turkey and (make) the snowmen. In Christmas night we (sing) Christmas songs all together. It (to be) very beautiful there: candels, snow, garlands and socks on the wall. And there (to be) sweets in the socks! I want this Christmas (to be) as funny as last!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92850" y="1467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i="1"/>
              <a:t>Test yourself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137349"/>
            <a:ext cx="82296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Last Christmas I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spent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in my country house. It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very snowy winter. I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there with my friends and relatives. We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played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 snowballs,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turkey and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the snowmen. In Christmas night we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Christmas songs all together. It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very beautiful there: candels, snow, garlands and socks on the wall. And there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were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 sweets in the socks! I want this Christmas </a:t>
            </a:r>
            <a:r>
              <a:rPr lang="ru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as funny as last!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55626"/>
            <a:ext cx="8229600" cy="655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Answer the special questions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864500"/>
            <a:ext cx="8229600" cy="420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➢"/>
            </a:pPr>
            <a:r>
              <a:rPr lang="ru" dirty="0"/>
              <a:t>Where did she spend last Christmas?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➢"/>
            </a:pPr>
            <a:r>
              <a:rPr lang="ru" dirty="0"/>
              <a:t>What was the weather like then? 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➢"/>
            </a:pPr>
            <a:r>
              <a:rPr lang="ru" dirty="0"/>
              <a:t>With whom she was there?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➢"/>
            </a:pPr>
            <a:r>
              <a:rPr lang="ru" dirty="0"/>
              <a:t>What did they do?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Char char="➢"/>
            </a:pPr>
            <a:r>
              <a:rPr lang="ru" dirty="0"/>
              <a:t>Where was the Christmas socks?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975" y="2320900"/>
            <a:ext cx="2561949" cy="27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/>
              <a:t>Make the special questions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ru" dirty="0"/>
              <a:t>Last winter Bob spent Christmas night in his friend`s house. </a:t>
            </a:r>
          </a:p>
          <a:p>
            <a:pPr rtl="0">
              <a:spcBef>
                <a:spcPts val="0"/>
              </a:spcBef>
              <a:buNone/>
            </a:pPr>
            <a:r>
              <a:rPr lang="ru" dirty="0"/>
              <a:t>Use: where, when, what, with whom, who, did, why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150" y="3404750"/>
            <a:ext cx="60007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487375" y="111075"/>
            <a:ext cx="5389199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Thanks for lesson!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04074" y="3827988"/>
            <a:ext cx="5549700" cy="104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ru" sz="4800" dirty="0"/>
              <a:t>See you next time!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537" y="957900"/>
            <a:ext cx="5935324" cy="331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4800" y="3242250"/>
            <a:ext cx="1765524" cy="17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331</Words>
  <Application>Microsoft Office PowerPoint</Application>
  <PresentationFormat>Экран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Georgia</vt:lpstr>
      <vt:lpstr>Times New Roman</vt:lpstr>
      <vt:lpstr>sketched</vt:lpstr>
      <vt:lpstr>My last Christmas</vt:lpstr>
      <vt:lpstr>Let`s remember and learn</vt:lpstr>
      <vt:lpstr>Answer the questions</vt:lpstr>
      <vt:lpstr>Put the words in brackets in the correct form</vt:lpstr>
      <vt:lpstr>Test yourself</vt:lpstr>
      <vt:lpstr>Answer the special questions</vt:lpstr>
      <vt:lpstr>Make the special questions</vt:lpstr>
      <vt:lpstr>Thanks for lesson!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last Christmas</dc:title>
  <cp:lastModifiedBy>Учетная запись Майкрософт</cp:lastModifiedBy>
  <cp:revision>3</cp:revision>
  <dcterms:modified xsi:type="dcterms:W3CDTF">2014-11-16T21:25:51Z</dcterms:modified>
</cp:coreProperties>
</file>